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9"/>
  </p:notesMasterIdLst>
  <p:sldIdLst>
    <p:sldId id="256" r:id="rId5"/>
    <p:sldId id="287" r:id="rId6"/>
    <p:sldId id="277" r:id="rId7"/>
    <p:sldId id="258" r:id="rId8"/>
    <p:sldId id="259" r:id="rId10"/>
    <p:sldId id="263" r:id="rId11"/>
    <p:sldId id="295" r:id="rId12"/>
    <p:sldId id="296" r:id="rId13"/>
    <p:sldId id="293" r:id="rId14"/>
    <p:sldId id="265"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8CCD"/>
    <a:srgbClr val="C9CACE"/>
    <a:srgbClr val="EBECF0"/>
    <a:srgbClr val="F0F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70" d="100"/>
          <a:sy n="70" d="100"/>
        </p:scale>
        <p:origin x="61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170.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media/image5.png"/><Relationship Id="rId6" Type="http://schemas.openxmlformats.org/officeDocument/2006/relationships/tags" Target="../tags/tag11.xml"/><Relationship Id="rId5" Type="http://schemas.openxmlformats.org/officeDocument/2006/relationships/image" Target="../media/image4.png"/><Relationship Id="rId4" Type="http://schemas.openxmlformats.org/officeDocument/2006/relationships/tags" Target="../tags/tag10.xml"/><Relationship Id="rId3" Type="http://schemas.openxmlformats.org/officeDocument/2006/relationships/image" Target="../media/image3.png"/><Relationship Id="rId2" Type="http://schemas.openxmlformats.org/officeDocument/2006/relationships/tags" Target="../tags/tag9.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7.png"/><Relationship Id="rId4" Type="http://schemas.openxmlformats.org/officeDocument/2006/relationships/tags" Target="../tags/tag18.xml"/><Relationship Id="rId3" Type="http://schemas.openxmlformats.org/officeDocument/2006/relationships/image" Target="../media/image6.png"/><Relationship Id="rId2" Type="http://schemas.openxmlformats.org/officeDocument/2006/relationships/tags" Target="../tags/tag17.xml"/><Relationship Id="rId10" Type="http://schemas.openxmlformats.org/officeDocument/2006/relationships/tags" Target="../tags/tag23.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image" Target="../media/image5.png"/><Relationship Id="rId6" Type="http://schemas.openxmlformats.org/officeDocument/2006/relationships/tags" Target="../tags/tag26.xml"/><Relationship Id="rId5" Type="http://schemas.openxmlformats.org/officeDocument/2006/relationships/image" Target="../media/image4.png"/><Relationship Id="rId4" Type="http://schemas.openxmlformats.org/officeDocument/2006/relationships/tags" Target="../tags/tag25.xml"/><Relationship Id="rId3" Type="http://schemas.openxmlformats.org/officeDocument/2006/relationships/image" Target="../media/image3.png"/><Relationship Id="rId2" Type="http://schemas.openxmlformats.org/officeDocument/2006/relationships/tags" Target="../tags/tag24.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image" Target="../media/image5.png"/><Relationship Id="rId6" Type="http://schemas.openxmlformats.org/officeDocument/2006/relationships/tags" Target="../tags/tag35.xml"/><Relationship Id="rId5" Type="http://schemas.openxmlformats.org/officeDocument/2006/relationships/image" Target="../media/image4.png"/><Relationship Id="rId4" Type="http://schemas.openxmlformats.org/officeDocument/2006/relationships/tags" Target="../tags/tag34.xml"/><Relationship Id="rId3" Type="http://schemas.openxmlformats.org/officeDocument/2006/relationships/image" Target="../media/image3.png"/><Relationship Id="rId2" Type="http://schemas.openxmlformats.org/officeDocument/2006/relationships/tags" Target="../tags/tag33.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image" Target="../media/image8.png"/><Relationship Id="rId4" Type="http://schemas.openxmlformats.org/officeDocument/2006/relationships/tags" Target="../tags/tag45.xml"/><Relationship Id="rId3" Type="http://schemas.openxmlformats.org/officeDocument/2006/relationships/image" Target="../media/image3.png"/><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image" Target="../media/image5.png"/><Relationship Id="rId6" Type="http://schemas.openxmlformats.org/officeDocument/2006/relationships/tags" Target="../tags/tag55.xml"/><Relationship Id="rId5" Type="http://schemas.openxmlformats.org/officeDocument/2006/relationships/image" Target="../media/image4.png"/><Relationship Id="rId4" Type="http://schemas.openxmlformats.org/officeDocument/2006/relationships/tags" Target="../tags/tag54.xml"/><Relationship Id="rId3" Type="http://schemas.openxmlformats.org/officeDocument/2006/relationships/image" Target="../media/image3.png"/><Relationship Id="rId2" Type="http://schemas.openxmlformats.org/officeDocument/2006/relationships/tags" Target="../tags/tag53.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media/image5.png"/><Relationship Id="rId6" Type="http://schemas.openxmlformats.org/officeDocument/2006/relationships/tags" Target="../tags/tag64.xml"/><Relationship Id="rId5" Type="http://schemas.openxmlformats.org/officeDocument/2006/relationships/image" Target="../media/image4.png"/><Relationship Id="rId4" Type="http://schemas.openxmlformats.org/officeDocument/2006/relationships/tags" Target="../tags/tag63.xml"/><Relationship Id="rId3" Type="http://schemas.openxmlformats.org/officeDocument/2006/relationships/image" Target="../media/image3.png"/><Relationship Id="rId2" Type="http://schemas.openxmlformats.org/officeDocument/2006/relationships/tags" Target="../tags/tag62.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image" Target="../media/image5.png"/><Relationship Id="rId6" Type="http://schemas.openxmlformats.org/officeDocument/2006/relationships/tags" Target="../tags/tag72.xml"/><Relationship Id="rId5" Type="http://schemas.openxmlformats.org/officeDocument/2006/relationships/image" Target="../media/image4.png"/><Relationship Id="rId4" Type="http://schemas.openxmlformats.org/officeDocument/2006/relationships/tags" Target="../tags/tag71.xml"/><Relationship Id="rId3" Type="http://schemas.openxmlformats.org/officeDocument/2006/relationships/image" Target="../media/image3.png"/><Relationship Id="rId2" Type="http://schemas.openxmlformats.org/officeDocument/2006/relationships/tags" Target="../tags/tag70.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image" Target="../media/image10.png"/><Relationship Id="rId7" Type="http://schemas.openxmlformats.org/officeDocument/2006/relationships/tags" Target="../tags/tag80.xml"/><Relationship Id="rId6" Type="http://schemas.openxmlformats.org/officeDocument/2006/relationships/image" Target="../media/image9.png"/><Relationship Id="rId5" Type="http://schemas.openxmlformats.org/officeDocument/2006/relationships/tags" Target="../tags/tag79.xml"/><Relationship Id="rId4" Type="http://schemas.openxmlformats.org/officeDocument/2006/relationships/image" Target="../media/image3.png"/><Relationship Id="rId3" Type="http://schemas.openxmlformats.org/officeDocument/2006/relationships/tags" Target="../tags/tag78.xml"/><Relationship Id="rId2" Type="http://schemas.openxmlformats.org/officeDocument/2006/relationships/tags" Target="../tags/tag77.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image" Target="../media/image2.png"/><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image" Target="../media/image5.png"/><Relationship Id="rId6" Type="http://schemas.openxmlformats.org/officeDocument/2006/relationships/tags" Target="../tags/tag91.xml"/><Relationship Id="rId5" Type="http://schemas.openxmlformats.org/officeDocument/2006/relationships/image" Target="../media/image4.png"/><Relationship Id="rId4" Type="http://schemas.openxmlformats.org/officeDocument/2006/relationships/tags" Target="../tags/tag90.xml"/><Relationship Id="rId3" Type="http://schemas.openxmlformats.org/officeDocument/2006/relationships/image" Target="../media/image3.png"/><Relationship Id="rId2" Type="http://schemas.openxmlformats.org/officeDocument/2006/relationships/tags" Target="../tags/tag89.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image" Target="../media/image5.png"/><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media/image4.png"/><Relationship Id="rId4" Type="http://schemas.openxmlformats.org/officeDocument/2006/relationships/tags" Target="../tags/tag97.xml"/><Relationship Id="rId3" Type="http://schemas.openxmlformats.org/officeDocument/2006/relationships/image" Target="../media/image3.png"/><Relationship Id="rId2" Type="http://schemas.openxmlformats.org/officeDocument/2006/relationships/tags" Target="../tags/tag96.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image" Target="../media/image5.png"/><Relationship Id="rId4" Type="http://schemas.openxmlformats.org/officeDocument/2006/relationships/tags" Target="../tags/tag106.xml"/><Relationship Id="rId3" Type="http://schemas.openxmlformats.org/officeDocument/2006/relationships/image" Target="../media/image3.png"/><Relationship Id="rId2" Type="http://schemas.openxmlformats.org/officeDocument/2006/relationships/tags" Target="../tags/tag105.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image" Target="../media/image4.png"/><Relationship Id="rId4" Type="http://schemas.openxmlformats.org/officeDocument/2006/relationships/tags" Target="../tags/tag115.xml"/><Relationship Id="rId3" Type="http://schemas.openxmlformats.org/officeDocument/2006/relationships/image" Target="../media/image3.png"/><Relationship Id="rId2" Type="http://schemas.openxmlformats.org/officeDocument/2006/relationships/tags" Target="../tags/tag114.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image" Target="../media/image5.png"/><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3.png"/><Relationship Id="rId2" Type="http://schemas.openxmlformats.org/officeDocument/2006/relationships/tags" Target="../tags/tag123.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image" Target="../media/image4.png"/><Relationship Id="rId4" Type="http://schemas.openxmlformats.org/officeDocument/2006/relationships/tags" Target="../tags/tag133.xml"/><Relationship Id="rId3" Type="http://schemas.openxmlformats.org/officeDocument/2006/relationships/image" Target="../media/image3.png"/><Relationship Id="rId2" Type="http://schemas.openxmlformats.org/officeDocument/2006/relationships/tags" Target="../tags/tag132.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image" Target="../media/image5.png"/><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image" Target="../media/image4.png"/><Relationship Id="rId4" Type="http://schemas.openxmlformats.org/officeDocument/2006/relationships/tags" Target="../tags/tag144.xml"/><Relationship Id="rId3" Type="http://schemas.openxmlformats.org/officeDocument/2006/relationships/image" Target="../media/image3.png"/><Relationship Id="rId2" Type="http://schemas.openxmlformats.org/officeDocument/2006/relationships/tags" Target="../tags/tag143.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3CB78E-87F4-4D89-8BC5-A851A36B1669}" type="slidenum">
              <a:rPr lang="zh-CN" altLang="en-US" smtClean="0"/>
            </a:fld>
            <a:endParaRPr lang="zh-CN" altLang="en-US"/>
          </a:p>
        </p:txBody>
      </p:sp>
      <p:sp>
        <p:nvSpPr>
          <p:cNvPr id="5" name="矩形 4"/>
          <p:cNvSpPr/>
          <p:nvPr userDrawn="1"/>
        </p:nvSpPr>
        <p:spPr>
          <a:xfrm>
            <a:off x="0" y="0"/>
            <a:ext cx="12192000" cy="6857999"/>
          </a:xfrm>
          <a:prstGeom prst="rect">
            <a:avLst/>
          </a:prstGeom>
          <a:solidFill>
            <a:srgbClr val="F0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317"/>
            <a:ext cx="12192000" cy="6857682"/>
          </a:xfrm>
          <a:prstGeom prst="rect">
            <a:avLst/>
          </a:prstGeom>
        </p:spPr>
      </p:pic>
      <p:pic>
        <p:nvPicPr>
          <p:cNvPr id="3" name="图片 2" descr="编组"/>
          <p:cNvPicPr>
            <a:picLocks noChangeAspect="1"/>
          </p:cNvPicPr>
          <p:nvPr>
            <p:custDataLst>
              <p:tags r:id="rId4"/>
            </p:custDataLst>
          </p:nvPr>
        </p:nvPicPr>
        <p:blipFill>
          <a:blip r:embed="rId5"/>
          <a:stretch>
            <a:fillRect/>
          </a:stretch>
        </p:blipFill>
        <p:spPr>
          <a:xfrm>
            <a:off x="-317" y="269"/>
            <a:ext cx="12192634" cy="5485861"/>
          </a:xfrm>
          <a:prstGeom prst="rect">
            <a:avLst/>
          </a:prstGeom>
        </p:spPr>
      </p:pic>
      <p:sp>
        <p:nvSpPr>
          <p:cNvPr id="16" name="日期占位符 15"/>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2" name="标题 1"/>
          <p:cNvSpPr/>
          <p:nvPr>
            <p:ph type="ctrTitle" idx="1" hasCustomPrompt="1"/>
            <p:custDataLst>
              <p:tags r:id="rId9"/>
            </p:custDataLst>
          </p:nvPr>
        </p:nvSpPr>
        <p:spPr>
          <a:xfrm>
            <a:off x="1524733" y="750608"/>
            <a:ext cx="9142534" cy="1676400"/>
          </a:xfrm>
          <a:noFill/>
        </p:spPr>
        <p:txBody>
          <a:bodyPr vert="horz" wrap="square" lIns="101600" tIns="38100" rIns="7620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9800" b="0" i="0" u="none" strike="noStrike" kern="1200" cap="none" spc="600" normalizeH="0" baseline="0" noProof="1" dirty="0">
                <a:solidFill>
                  <a:schemeClr val="lt1"/>
                </a:solidFill>
                <a:uFillTx/>
                <a:latin typeface="Arial" panose="020B0604020202020204" pitchFamily="34" charset="0"/>
                <a:ea typeface="汉仪大黑简" panose="02010600000101010101" charset="-122"/>
                <a:cs typeface="+mn-cs"/>
              </a:defRPr>
            </a:lvl1pPr>
          </a:lstStyle>
          <a:p>
            <a:pPr lvl="0"/>
            <a:r>
              <a:rPr>
                <a:sym typeface="+mn-ea"/>
              </a:rPr>
              <a:t>编辑标题</a:t>
            </a:r>
            <a:endParaRPr>
              <a:sym typeface="+mn-ea"/>
            </a:endParaRPr>
          </a:p>
        </p:txBody>
      </p:sp>
      <p:sp>
        <p:nvSpPr>
          <p:cNvPr id="4" name="副标题 2"/>
          <p:cNvSpPr/>
          <p:nvPr>
            <p:ph type="subTitle" idx="2" hasCustomPrompt="1"/>
            <p:custDataLst>
              <p:tags r:id="rId10"/>
            </p:custDataLst>
          </p:nvPr>
        </p:nvSpPr>
        <p:spPr>
          <a:xfrm>
            <a:off x="1524733" y="2895638"/>
            <a:ext cx="9142534" cy="757093"/>
          </a:xfrm>
          <a:noFill/>
        </p:spPr>
        <p:txBody>
          <a:bodyPr vert="horz" wrap="square" lIns="101600" tIns="0" rIns="82550" bIns="0" rtlCol="0" anchor="ctr">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800" b="1" i="0" u="none" strike="noStrike" kern="1200" cap="none" spc="800" normalizeH="0" baseline="0" noProof="1" dirty="0">
                <a:solidFill>
                  <a:schemeClr val="lt1"/>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5" name="文本占位符 3"/>
          <p:cNvSpPr/>
          <p:nvPr>
            <p:ph type="body" idx="3" hasCustomPrompt="1"/>
            <p:custDataLst>
              <p:tags r:id="rId11"/>
            </p:custDataLst>
          </p:nvPr>
        </p:nvSpPr>
        <p:spPr>
          <a:xfrm>
            <a:off x="2170528" y="4221691"/>
            <a:ext cx="7851579" cy="1158029"/>
          </a:xfrm>
        </p:spPr>
        <p:txBody>
          <a:bodyPr vert="horz" wrap="square" lIns="101600" tIns="0" rIns="82550" bIns="0" rtlCol="0">
            <a:normAutofit/>
          </a:bodyPr>
          <a:lstStyle>
            <a:lvl1pPr marL="0" marR="0" indent="-228600" algn="ctr" defTabSz="914400" rtl="0" eaLnBrk="1" fontAlgn="auto" latinLnBrk="0" hangingPunct="1">
              <a:lnSpc>
                <a:spcPct val="150000"/>
              </a:lnSpc>
              <a:spcBef>
                <a:spcPts val="0"/>
              </a:spcBef>
              <a:spcAft>
                <a:spcPts val="1000"/>
              </a:spcAft>
              <a:buClrTx/>
              <a:buSzTx/>
              <a:buFontTx/>
              <a:buNone/>
              <a:defRPr kumimoji="0" lang="zh-CN" altLang="en-US" sz="1400" b="0" i="0" u="none" strike="noStrike" kern="1200" cap="none" spc="0" normalizeH="0" baseline="0" noProof="1" dirty="0">
                <a:solidFill>
                  <a:schemeClr val="lt1"/>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00000"/>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8" name="图片 7"/>
          <p:cNvPicPr/>
          <p:nvPr>
            <p:custDataLst>
              <p:tags r:id="rId4"/>
            </p:custDataLst>
          </p:nvPr>
        </p:nvPicPr>
        <p:blipFill>
          <a:blip r:embed="rId5"/>
          <a:srcRect/>
          <a:stretch>
            <a:fillRect/>
          </a:stretch>
        </p:blipFill>
        <p:spPr>
          <a:xfrm>
            <a:off x="-600" y="6698675"/>
            <a:ext cx="12193124" cy="159325"/>
          </a:xfrm>
          <a:prstGeom prst="rect">
            <a:avLst/>
          </a:prstGeom>
        </p:spPr>
      </p:pic>
      <p:pic>
        <p:nvPicPr>
          <p:cNvPr id="7" name="图片 6" descr="C:\Users\Administrator\Desktop\画板 4.png画板 4"/>
          <p:cNvPicPr>
            <a:picLocks noChangeAspect="1"/>
          </p:cNvPicPr>
          <p:nvPr>
            <p:custDataLst>
              <p:tags r:id="rId6"/>
            </p:custDataLst>
          </p:nvPr>
        </p:nvPicPr>
        <p:blipFill>
          <a:blip r:embed="rId7"/>
          <a:srcRect/>
          <a:stretch>
            <a:fillRect/>
          </a:stretch>
        </p:blipFill>
        <p:spPr>
          <a:xfrm>
            <a:off x="10046908" y="0"/>
            <a:ext cx="2146361" cy="136650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3"/>
          <a:stretch>
            <a:fillRect/>
          </a:stretch>
        </p:blipFill>
        <p:spPr>
          <a:xfrm>
            <a:off x="-317" y="-308"/>
            <a:ext cx="12192635" cy="6858615"/>
          </a:xfrm>
          <a:prstGeom prst="rect">
            <a:avLst/>
          </a:prstGeom>
        </p:spPr>
      </p:pic>
      <p:pic>
        <p:nvPicPr>
          <p:cNvPr id="2" name="图片 1"/>
          <p:cNvPicPr/>
          <p:nvPr>
            <p:custDataLst>
              <p:tags r:id="rId4"/>
            </p:custDataLst>
          </p:nvPr>
        </p:nvPicPr>
        <p:blipFill>
          <a:blip r:embed="rId5"/>
          <a:stretch>
            <a:fillRect/>
          </a:stretch>
        </p:blipFill>
        <p:spPr>
          <a:xfrm>
            <a:off x="625365" y="635368"/>
            <a:ext cx="10941269" cy="5587264"/>
          </a:xfrm>
          <a:prstGeom prst="rect">
            <a:avLst/>
          </a:prstGeom>
        </p:spPr>
      </p:pic>
      <p:sp>
        <p:nvSpPr>
          <p:cNvPr id="4" name="日期占位符 3"/>
          <p:cNvSpPr>
            <a:spLocks noGrp="1"/>
          </p:cNvSpPr>
          <p:nvPr>
            <p:ph type="dt" sz="half" idx="10"/>
            <p:custDataLst>
              <p:tags r:id="rId6"/>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7" name="标题 1"/>
          <p:cNvSpPr/>
          <p:nvPr>
            <p:ph type="ctrTitle" idx="1" hasCustomPrompt="1"/>
            <p:custDataLst>
              <p:tags r:id="rId9"/>
            </p:custDataLst>
          </p:nvPr>
        </p:nvSpPr>
        <p:spPr>
          <a:xfrm>
            <a:off x="2112431" y="2833012"/>
            <a:ext cx="7967137" cy="1200150"/>
          </a:xfrm>
          <a:noFill/>
        </p:spPr>
        <p:txBody>
          <a:bodyPr vert="horz" wrap="square" lIns="101600" tIns="38100" rIns="76200" bIns="38100" rtlCol="0" anchor="ctr" anchorCtr="0">
            <a:normAutofit/>
          </a:bodyPr>
          <a:lstStyle>
            <a:lvl1pPr marL="0" marR="0" algn="ctr" defTabSz="914400" rtl="0" eaLnBrk="1" fontAlgn="auto" latinLnBrk="0" hangingPunct="1">
              <a:lnSpc>
                <a:spcPct val="100000"/>
              </a:lnSpc>
              <a:spcBef>
                <a:spcPct val="0"/>
              </a:spcBef>
              <a:buClrTx/>
              <a:buSzTx/>
              <a:buFontTx/>
              <a:buNone/>
              <a:defRPr kumimoji="0" lang="zh-CN" altLang="en-US" sz="6600" b="0" i="0" u="none" strike="noStrike" kern="1200" cap="none" spc="100" normalizeH="0" baseline="0" noProof="1" dirty="0">
                <a:solidFill>
                  <a:schemeClr val="lt1"/>
                </a:solidFill>
                <a:uFillTx/>
                <a:latin typeface="Arial" panose="020B0604020202020204" pitchFamily="34" charset="0"/>
                <a:ea typeface="汉仪大黑简" panose="02010600000101010101" charset="-122"/>
                <a:cs typeface="+mn-cs"/>
              </a:defRPr>
            </a:lvl1pPr>
          </a:lstStyle>
          <a:p>
            <a:pPr lvl="0"/>
            <a:r>
              <a:rPr>
                <a:sym typeface="+mn-ea"/>
              </a:rPr>
              <a:t>编辑标题</a:t>
            </a:r>
            <a:endParaRPr>
              <a:sym typeface="+mn-ea"/>
            </a:endParaRPr>
          </a:p>
        </p:txBody>
      </p:sp>
      <p:sp>
        <p:nvSpPr>
          <p:cNvPr id="8" name="文本占位符 2"/>
          <p:cNvSpPr/>
          <p:nvPr>
            <p:ph type="body" idx="2" hasCustomPrompt="1"/>
            <p:custDataLst>
              <p:tags r:id="rId10"/>
            </p:custDataLst>
          </p:nvPr>
        </p:nvSpPr>
        <p:spPr>
          <a:xfrm>
            <a:off x="2680121" y="4295417"/>
            <a:ext cx="6831757" cy="827115"/>
          </a:xfrm>
        </p:spPr>
        <p:txBody>
          <a:bodyPr vert="horz" wrap="square" lIns="101600" tIns="0" rIns="82550" bIns="0" rtlCol="0">
            <a:normAutofit/>
          </a:bodyPr>
          <a:lstStyle>
            <a:lvl1pPr marL="0" marR="0" indent="-228600" algn="ctr" defTabSz="914400" rtl="0" eaLnBrk="1" fontAlgn="auto" latinLnBrk="0" hangingPunct="1">
              <a:lnSpc>
                <a:spcPct val="150000"/>
              </a:lnSpc>
              <a:spcBef>
                <a:spcPts val="0"/>
              </a:spcBef>
              <a:spcAft>
                <a:spcPts val="1000"/>
              </a:spcAft>
              <a:buClrTx/>
              <a:buSzTx/>
              <a:buFontTx/>
              <a:buNone/>
              <a:defRPr kumimoji="0" lang="zh-CN" altLang="en-US" sz="1400" b="0" i="0" u="none" strike="noStrike" kern="1200" cap="none" spc="0" normalizeH="0" baseline="0" noProof="1" dirty="0">
                <a:solidFill>
                  <a:schemeClr val="lt1"/>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descr="00000"/>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9" name="图片 8"/>
          <p:cNvPicPr/>
          <p:nvPr>
            <p:custDataLst>
              <p:tags r:id="rId4"/>
            </p:custDataLst>
          </p:nvPr>
        </p:nvPicPr>
        <p:blipFill>
          <a:blip r:embed="rId5"/>
          <a:srcRect/>
          <a:stretch>
            <a:fillRect/>
          </a:stretch>
        </p:blipFill>
        <p:spPr>
          <a:xfrm>
            <a:off x="-600" y="6698675"/>
            <a:ext cx="12193124" cy="159325"/>
          </a:xfrm>
          <a:prstGeom prst="rect">
            <a:avLst/>
          </a:prstGeom>
        </p:spPr>
      </p:pic>
      <p:pic>
        <p:nvPicPr>
          <p:cNvPr id="8" name="图片 7" descr="C:\Users\Administrator\Desktop\画板 4.png画板 4"/>
          <p:cNvPicPr>
            <a:picLocks noChangeAspect="1"/>
          </p:cNvPicPr>
          <p:nvPr>
            <p:custDataLst>
              <p:tags r:id="rId6"/>
            </p:custDataLst>
          </p:nvPr>
        </p:nvPicPr>
        <p:blipFill>
          <a:blip r:embed="rId7"/>
          <a:srcRect/>
          <a:stretch>
            <a:fillRect/>
          </a:stretch>
        </p:blipFill>
        <p:spPr>
          <a:xfrm>
            <a:off x="10046908" y="0"/>
            <a:ext cx="2146361" cy="136650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中黑 简" panose="00020600040101010101" charset="-122"/>
              </a:defRPr>
            </a:lvl1pPr>
            <a:lvl2pPr eaLnBrk="1" fontAlgn="auto" latinLnBrk="0" hangingPunct="1">
              <a:defRPr sz="1600">
                <a:solidFill>
                  <a:schemeClr val="tx1"/>
                </a:solidFill>
                <a:latin typeface="Arial" panose="020B0604020202020204" pitchFamily="34" charset="0"/>
                <a:ea typeface="汉仪中黑 简" panose="00020600040101010101" charset="-122"/>
              </a:defRPr>
            </a:lvl2pPr>
            <a:lvl3pPr eaLnBrk="1" fontAlgn="auto" latinLnBrk="0" hangingPunct="1">
              <a:defRPr sz="1600">
                <a:solidFill>
                  <a:schemeClr val="tx1"/>
                </a:solidFill>
                <a:latin typeface="Arial" panose="020B0604020202020204" pitchFamily="34" charset="0"/>
                <a:ea typeface="汉仪中黑 简" panose="00020600040101010101" charset="-122"/>
              </a:defRPr>
            </a:lvl3pPr>
            <a:lvl4pPr eaLnBrk="1" fontAlgn="auto" latinLnBrk="0" hangingPunct="1">
              <a:defRPr sz="1600">
                <a:solidFill>
                  <a:schemeClr val="tx1"/>
                </a:solidFill>
                <a:latin typeface="Arial" panose="020B0604020202020204" pitchFamily="34" charset="0"/>
                <a:ea typeface="汉仪中黑 简" panose="00020600040101010101" charset="-122"/>
              </a:defRPr>
            </a:lvl4pPr>
            <a:lvl5pPr eaLnBrk="1" fontAlgn="auto" latinLnBrk="0" hangingPunct="1">
              <a:defRPr sz="160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descr="00000"/>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11" name="图片 10"/>
          <p:cNvPicPr/>
          <p:nvPr>
            <p:custDataLst>
              <p:tags r:id="rId4"/>
            </p:custDataLst>
          </p:nvPr>
        </p:nvPicPr>
        <p:blipFill>
          <a:blip r:embed="rId5"/>
          <a:srcRect/>
          <a:stretch>
            <a:fillRect/>
          </a:stretch>
        </p:blipFill>
        <p:spPr>
          <a:xfrm>
            <a:off x="-600" y="6698675"/>
            <a:ext cx="12193124" cy="159325"/>
          </a:xfrm>
          <a:prstGeom prst="rect">
            <a:avLst/>
          </a:prstGeom>
        </p:spPr>
      </p:pic>
      <p:pic>
        <p:nvPicPr>
          <p:cNvPr id="10" name="图片 9" descr="C:\Users\Administrator\Desktop\画板 4.png画板 4"/>
          <p:cNvPicPr>
            <a:picLocks noChangeAspect="1"/>
          </p:cNvPicPr>
          <p:nvPr>
            <p:custDataLst>
              <p:tags r:id="rId6"/>
            </p:custDataLst>
          </p:nvPr>
        </p:nvPicPr>
        <p:blipFill>
          <a:blip r:embed="rId7"/>
          <a:srcRect/>
          <a:stretch>
            <a:fillRect/>
          </a:stretch>
        </p:blipFill>
        <p:spPr>
          <a:xfrm>
            <a:off x="10046908" y="0"/>
            <a:ext cx="2146361" cy="136650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中黑 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00000"/>
          <p:cNvPicPr>
            <a:picLocks noChangeAspect="1"/>
          </p:cNvPicPr>
          <p:nvPr>
            <p:custDataLst>
              <p:tags r:id="rId2"/>
            </p:custDataLst>
          </p:nvPr>
        </p:nvPicPr>
        <p:blipFill>
          <a:blip r:embed="rId3"/>
          <a:stretch>
            <a:fillRect/>
          </a:stretch>
        </p:blipFill>
        <p:spPr>
          <a:xfrm>
            <a:off x="635" y="0"/>
            <a:ext cx="12191365" cy="6858000"/>
          </a:xfrm>
          <a:prstGeom prst="rect">
            <a:avLst/>
          </a:prstGeom>
        </p:spPr>
      </p:pic>
      <p:pic>
        <p:nvPicPr>
          <p:cNvPr id="6" name="图片 5"/>
          <p:cNvPicPr/>
          <p:nvPr>
            <p:custDataLst>
              <p:tags r:id="rId4"/>
            </p:custDataLst>
          </p:nvPr>
        </p:nvPicPr>
        <p:blipFill>
          <a:blip r:embed="rId5"/>
          <a:srcRect/>
          <a:stretch>
            <a:fillRect/>
          </a:stretch>
        </p:blipFill>
        <p:spPr>
          <a:xfrm>
            <a:off x="6414739" y="5715"/>
            <a:ext cx="5011451" cy="6852272"/>
          </a:xfrm>
          <a:prstGeom prst="rect">
            <a:avLst/>
          </a:prstGeom>
        </p:spPr>
      </p:pic>
      <p:sp>
        <p:nvSpPr>
          <p:cNvPr id="2" name="标题 1"/>
          <p:cNvSpPr>
            <a:spLocks noGrp="1"/>
          </p:cNvSpPr>
          <p:nvPr>
            <p:ph type="title"/>
            <p:custDataLst>
              <p:tags r:id="rId6"/>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0" name="图片 9" descr="00000"/>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9" name="图片 8"/>
          <p:cNvPicPr/>
          <p:nvPr>
            <p:custDataLst>
              <p:tags r:id="rId4"/>
            </p:custDataLst>
          </p:nvPr>
        </p:nvPicPr>
        <p:blipFill>
          <a:blip r:embed="rId5"/>
          <a:srcRect/>
          <a:stretch>
            <a:fillRect/>
          </a:stretch>
        </p:blipFill>
        <p:spPr>
          <a:xfrm>
            <a:off x="-600" y="6698675"/>
            <a:ext cx="12193124" cy="159325"/>
          </a:xfrm>
          <a:prstGeom prst="rect">
            <a:avLst/>
          </a:prstGeom>
        </p:spPr>
      </p:pic>
      <p:pic>
        <p:nvPicPr>
          <p:cNvPr id="8" name="图片 7" descr="C:\Users\Administrator\Desktop\画板 4.png画板 4"/>
          <p:cNvPicPr>
            <a:picLocks noChangeAspect="1"/>
          </p:cNvPicPr>
          <p:nvPr>
            <p:custDataLst>
              <p:tags r:id="rId6"/>
            </p:custDataLst>
          </p:nvPr>
        </p:nvPicPr>
        <p:blipFill>
          <a:blip r:embed="rId7"/>
          <a:srcRect/>
          <a:stretch>
            <a:fillRect/>
          </a:stretch>
        </p:blipFill>
        <p:spPr>
          <a:xfrm>
            <a:off x="10046908" y="0"/>
            <a:ext cx="2146361" cy="1366507"/>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00000"/>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8" name="图片 7"/>
          <p:cNvPicPr/>
          <p:nvPr>
            <p:custDataLst>
              <p:tags r:id="rId4"/>
            </p:custDataLst>
          </p:nvPr>
        </p:nvPicPr>
        <p:blipFill>
          <a:blip r:embed="rId5"/>
          <a:srcRect/>
          <a:stretch>
            <a:fillRect/>
          </a:stretch>
        </p:blipFill>
        <p:spPr>
          <a:xfrm>
            <a:off x="-600" y="6698675"/>
            <a:ext cx="12193124" cy="159325"/>
          </a:xfrm>
          <a:prstGeom prst="rect">
            <a:avLst/>
          </a:prstGeom>
        </p:spPr>
      </p:pic>
      <p:pic>
        <p:nvPicPr>
          <p:cNvPr id="7" name="图片 6" descr="C:\Users\Administrator\Desktop\画板 4.png画板 4"/>
          <p:cNvPicPr>
            <a:picLocks noChangeAspect="1"/>
          </p:cNvPicPr>
          <p:nvPr>
            <p:custDataLst>
              <p:tags r:id="rId6"/>
            </p:custDataLst>
          </p:nvPr>
        </p:nvPicPr>
        <p:blipFill>
          <a:blip r:embed="rId7"/>
          <a:srcRect/>
          <a:stretch>
            <a:fillRect/>
          </a:stretch>
        </p:blipFill>
        <p:spPr>
          <a:xfrm>
            <a:off x="10046908" y="0"/>
            <a:ext cx="2146361" cy="1366507"/>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中黑 简" panose="00020600040101010101" charset="-122"/>
              </a:defRPr>
            </a:lvl1pPr>
            <a:lvl2pPr indent="0" eaLnBrk="1" fontAlgn="auto" latinLnBrk="0" hangingPunct="1">
              <a:defRPr>
                <a:solidFill>
                  <a:schemeClr val="tx1"/>
                </a:solidFill>
                <a:latin typeface="Arial" panose="020B0604020202020204" pitchFamily="34" charset="0"/>
                <a:ea typeface="汉仪中黑 简" panose="00020600040101010101" charset="-122"/>
              </a:defRPr>
            </a:lvl2pPr>
            <a:lvl3pPr indent="0" eaLnBrk="1" fontAlgn="auto" latinLnBrk="0" hangingPunct="1">
              <a:defRPr>
                <a:solidFill>
                  <a:schemeClr val="tx1"/>
                </a:solidFill>
                <a:latin typeface="Arial" panose="020B0604020202020204" pitchFamily="34" charset="0"/>
                <a:ea typeface="汉仪中黑 简" panose="00020600040101010101" charset="-122"/>
              </a:defRPr>
            </a:lvl3pPr>
            <a:lvl4pPr indent="0" eaLnBrk="1" fontAlgn="auto" latinLnBrk="0" hangingPunct="1">
              <a:defRPr>
                <a:solidFill>
                  <a:schemeClr val="tx1"/>
                </a:solidFill>
                <a:latin typeface="Arial" panose="020B0604020202020204" pitchFamily="34" charset="0"/>
                <a:ea typeface="汉仪中黑 简" panose="00020600040101010101" charset="-122"/>
              </a:defRPr>
            </a:lvl4pPr>
            <a:lvl5pPr indent="0" eaLnBrk="1" fontAlgn="auto" latinLnBrk="0" hangingPunct="1">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descr="00000"/>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6" name="图片 5"/>
          <p:cNvPicPr/>
          <p:nvPr>
            <p:custDataLst>
              <p:tags r:id="rId4"/>
            </p:custDataLst>
          </p:nvPr>
        </p:nvPicPr>
        <p:blipFill>
          <a:blip r:embed="rId5"/>
          <a:srcRect/>
          <a:stretch>
            <a:fillRect/>
          </a:stretch>
        </p:blipFill>
        <p:spPr>
          <a:xfrm>
            <a:off x="-600" y="6698675"/>
            <a:ext cx="12193124" cy="159325"/>
          </a:xfrm>
          <a:prstGeom prst="rect">
            <a:avLst/>
          </a:prstGeom>
        </p:spPr>
      </p:pic>
      <p:pic>
        <p:nvPicPr>
          <p:cNvPr id="2" name="图片 1" descr="C:\Users\Administrator\Desktop\画板 4.png画板 4"/>
          <p:cNvPicPr>
            <a:picLocks noChangeAspect="1"/>
          </p:cNvPicPr>
          <p:nvPr>
            <p:custDataLst>
              <p:tags r:id="rId6"/>
            </p:custDataLst>
          </p:nvPr>
        </p:nvPicPr>
        <p:blipFill>
          <a:blip r:embed="rId7"/>
          <a:srcRect/>
          <a:stretch>
            <a:fillRect/>
          </a:stretch>
        </p:blipFill>
        <p:spPr>
          <a:xfrm>
            <a:off x="10046908" y="0"/>
            <a:ext cx="2146361" cy="1366507"/>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汉仪中黑 简" panose="00020600040101010101" charset="-122"/>
              </a:defRPr>
            </a:lvl1pPr>
            <a:lvl2pPr>
              <a:defRPr>
                <a:solidFill>
                  <a:schemeClr val="tx1"/>
                </a:solidFill>
                <a:latin typeface="Arial" panose="020B0604020202020204" pitchFamily="34" charset="0"/>
                <a:ea typeface="汉仪中黑 简" panose="00020600040101010101" charset="-122"/>
              </a:defRPr>
            </a:lvl2pPr>
            <a:lvl3pPr>
              <a:defRPr>
                <a:solidFill>
                  <a:schemeClr val="tx1"/>
                </a:solidFill>
                <a:latin typeface="Arial" panose="020B0604020202020204" pitchFamily="34" charset="0"/>
                <a:ea typeface="汉仪中黑 简" panose="00020600040101010101" charset="-122"/>
              </a:defRPr>
            </a:lvl3pPr>
            <a:lvl4pPr>
              <a:defRPr>
                <a:solidFill>
                  <a:schemeClr val="tx1"/>
                </a:solidFill>
                <a:latin typeface="Arial" panose="020B0604020202020204" pitchFamily="34" charset="0"/>
                <a:ea typeface="汉仪中黑 简" panose="00020600040101010101" charset="-122"/>
              </a:defRPr>
            </a:lvl4pPr>
            <a:lvl5pPr>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12192000" cy="6857683"/>
            <a:chOff x="0" y="0"/>
            <a:chExt cx="19200" cy="10800"/>
          </a:xfrm>
        </p:grpSpPr>
        <p:pic>
          <p:nvPicPr>
            <p:cNvPr id="6" name="图片 5" descr="00000"/>
            <p:cNvPicPr>
              <a:picLocks noChangeAspect="1"/>
            </p:cNvPicPr>
            <p:nvPr>
              <p:custDataLst>
                <p:tags r:id="rId3"/>
              </p:custDataLst>
            </p:nvPr>
          </p:nvPicPr>
          <p:blipFill>
            <a:blip r:embed="rId4"/>
            <a:stretch>
              <a:fillRect/>
            </a:stretch>
          </p:blipFill>
          <p:spPr>
            <a:xfrm>
              <a:off x="0" y="0"/>
              <a:ext cx="19200" cy="10800"/>
            </a:xfrm>
            <a:prstGeom prst="rect">
              <a:avLst/>
            </a:prstGeom>
          </p:spPr>
        </p:pic>
        <p:pic>
          <p:nvPicPr>
            <p:cNvPr id="7" name="图片 6"/>
            <p:cNvPicPr/>
            <p:nvPr>
              <p:custDataLst>
                <p:tags r:id="rId5"/>
              </p:custDataLst>
            </p:nvPr>
          </p:nvPicPr>
          <p:blipFill>
            <a:blip r:embed="rId6"/>
            <a:srcRect r="625" b="1438"/>
            <a:stretch>
              <a:fillRect/>
            </a:stretch>
          </p:blipFill>
          <p:spPr>
            <a:xfrm>
              <a:off x="0" y="7671"/>
              <a:ext cx="9601" cy="3129"/>
            </a:xfrm>
            <a:prstGeom prst="rect">
              <a:avLst/>
            </a:prstGeom>
          </p:spPr>
        </p:pic>
        <p:pic>
          <p:nvPicPr>
            <p:cNvPr id="9" name="图片 8"/>
            <p:cNvPicPr/>
            <p:nvPr>
              <p:custDataLst>
                <p:tags r:id="rId7"/>
              </p:custDataLst>
            </p:nvPr>
          </p:nvPicPr>
          <p:blipFill>
            <a:blip r:embed="rId8"/>
            <a:srcRect b="1927"/>
            <a:stretch>
              <a:fillRect/>
            </a:stretch>
          </p:blipFill>
          <p:spPr>
            <a:xfrm>
              <a:off x="9601" y="7671"/>
              <a:ext cx="9599" cy="3129"/>
            </a:xfrm>
            <a:prstGeom prst="rect">
              <a:avLst/>
            </a:prstGeom>
          </p:spPr>
        </p:pic>
      </p:grpSp>
      <p:sp>
        <p:nvSpPr>
          <p:cNvPr id="10" name="矩形 9"/>
          <p:cNvSpPr/>
          <p:nvPr>
            <p:custDataLst>
              <p:tags r:id="rId9"/>
            </p:custDataLst>
          </p:nvPr>
        </p:nvSpPr>
        <p:spPr>
          <a:xfrm>
            <a:off x="0" y="4875879"/>
            <a:ext cx="6067859" cy="1988471"/>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1" name="矩形 10"/>
          <p:cNvSpPr/>
          <p:nvPr>
            <p:custDataLst>
              <p:tags r:id="rId10"/>
            </p:custDataLst>
          </p:nvPr>
        </p:nvSpPr>
        <p:spPr>
          <a:xfrm>
            <a:off x="6130491" y="4875879"/>
            <a:ext cx="6067859" cy="1988471"/>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12" name="图片 11" descr="编组"/>
          <p:cNvPicPr/>
          <p:nvPr>
            <p:custDataLst>
              <p:tags r:id="rId11"/>
            </p:custDataLst>
          </p:nvPr>
        </p:nvPicPr>
        <p:blipFill>
          <a:blip r:embed="rId12"/>
          <a:srcRect t="33182"/>
          <a:stretch>
            <a:fillRect/>
          </a:stretch>
        </p:blipFill>
        <p:spPr>
          <a:xfrm>
            <a:off x="684226" y="3542835"/>
            <a:ext cx="10798147" cy="2832565"/>
          </a:xfrm>
          <a:prstGeom prst="rect">
            <a:avLst/>
          </a:prstGeom>
        </p:spPr>
      </p:pic>
      <p:sp>
        <p:nvSpPr>
          <p:cNvPr id="3" name="日期占位符 2"/>
          <p:cNvSpPr>
            <a:spLocks noGrp="1"/>
          </p:cNvSpPr>
          <p:nvPr>
            <p:ph type="dt" sz="half" idx="10"/>
            <p:custDataLst>
              <p:tags r:id="rId13"/>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5"/>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8" name="标题 1"/>
          <p:cNvSpPr/>
          <p:nvPr>
            <p:ph type="title" idx="1" hasCustomPrompt="1"/>
            <p:custDataLst>
              <p:tags r:id="rId16"/>
            </p:custDataLst>
          </p:nvPr>
        </p:nvSpPr>
        <p:spPr>
          <a:xfrm>
            <a:off x="2486660" y="1196268"/>
            <a:ext cx="7218680" cy="1278890"/>
          </a:xfrm>
          <a:noFill/>
        </p:spPr>
        <p:txBody>
          <a:bodyPr vert="horz" wrap="square" lIns="91440" tIns="45720" rIns="0" bIns="4572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6600" b="0" i="0" u="none" strike="noStrike" kern="1200" cap="none" spc="0" normalizeH="0" baseline="0" noProof="1">
                <a:solidFill>
                  <a:schemeClr val="accent1">
                    <a:lumMod val="75000"/>
                  </a:schemeClr>
                </a:solidFill>
                <a:uFillTx/>
                <a:latin typeface="Arial" panose="020B0604020202020204" pitchFamily="34" charset="0"/>
                <a:ea typeface="汉仪大黑简" panose="02010600000101010101" charset="-122"/>
                <a:cs typeface="汉仪旗黑-90S" panose="00020600040101010101" charset="-122"/>
              </a:defRPr>
            </a:lvl1pPr>
          </a:lstStyle>
          <a:p>
            <a:pPr lvl="0"/>
            <a:r>
              <a:rPr>
                <a:sym typeface="+mn-ea"/>
              </a:rPr>
              <a:t>编辑标题</a:t>
            </a:r>
            <a:endParaRPr>
              <a:sym typeface="+mn-ea"/>
            </a:endParaRPr>
          </a:p>
        </p:txBody>
      </p:sp>
      <p:sp>
        <p:nvSpPr>
          <p:cNvPr id="13" name="文本占位符 2"/>
          <p:cNvSpPr/>
          <p:nvPr>
            <p:ph type="body" idx="2" hasCustomPrompt="1"/>
            <p:custDataLst>
              <p:tags r:id="rId17"/>
            </p:custDataLst>
          </p:nvPr>
        </p:nvSpPr>
        <p:spPr>
          <a:xfrm>
            <a:off x="2606040" y="2587553"/>
            <a:ext cx="6979920" cy="384319"/>
          </a:xfrm>
          <a:noFill/>
        </p:spPr>
        <p:txBody>
          <a:bodyPr vert="horz" wrap="square" lIns="0" tIns="0" rIns="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300" b="0" i="0" u="none" strike="noStrike" kern="1200" cap="none" spc="2500" normalizeH="0" baseline="0" noProof="1">
                <a:solidFill>
                  <a:schemeClr val="accent1">
                    <a:lumMod val="75000"/>
                  </a:schemeClr>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8" name="图片 7" descr="00000"/>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7" name="图片 6"/>
          <p:cNvPicPr/>
          <p:nvPr>
            <p:custDataLst>
              <p:tags r:id="rId4"/>
            </p:custDataLst>
          </p:nvPr>
        </p:nvPicPr>
        <p:blipFill>
          <a:blip r:embed="rId5"/>
          <a:srcRect/>
          <a:stretch>
            <a:fillRect/>
          </a:stretch>
        </p:blipFill>
        <p:spPr>
          <a:xfrm>
            <a:off x="-600" y="6698675"/>
            <a:ext cx="12193124" cy="159325"/>
          </a:xfrm>
          <a:prstGeom prst="rect">
            <a:avLst/>
          </a:prstGeom>
        </p:spPr>
      </p:pic>
      <p:pic>
        <p:nvPicPr>
          <p:cNvPr id="6" name="图片 5" descr="C:\Users\Administrator\Desktop\画板 4.png画板 4"/>
          <p:cNvPicPr>
            <a:picLocks noChangeAspect="1"/>
          </p:cNvPicPr>
          <p:nvPr>
            <p:custDataLst>
              <p:tags r:id="rId6"/>
            </p:custDataLst>
          </p:nvPr>
        </p:nvPicPr>
        <p:blipFill>
          <a:blip r:embed="rId7"/>
          <a:srcRect/>
          <a:stretch>
            <a:fillRect/>
          </a:stretch>
        </p:blipFill>
        <p:spPr>
          <a:xfrm>
            <a:off x="10046908" y="0"/>
            <a:ext cx="2146361" cy="1366507"/>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10" name="图片 9" descr="00000"/>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9" name="图片 8"/>
          <p:cNvPicPr/>
          <p:nvPr>
            <p:custDataLst>
              <p:tags r:id="rId4"/>
            </p:custDataLst>
          </p:nvPr>
        </p:nvPicPr>
        <p:blipFill>
          <a:blip r:embed="rId5"/>
          <a:srcRect/>
          <a:stretch>
            <a:fillRect/>
          </a:stretch>
        </p:blipFill>
        <p:spPr>
          <a:xfrm>
            <a:off x="-600" y="6698675"/>
            <a:ext cx="12193124" cy="159325"/>
          </a:xfrm>
          <a:prstGeom prst="rect">
            <a:avLst/>
          </a:prstGeom>
        </p:spPr>
      </p:pic>
      <p:sp>
        <p:nvSpPr>
          <p:cNvPr id="6" name="矩形 5"/>
          <p:cNvSpPr/>
          <p:nvPr>
            <p:custDataLst>
              <p:tags r:id="rId6"/>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endParaRPr>
          </a:p>
        </p:txBody>
      </p:sp>
      <p:pic>
        <p:nvPicPr>
          <p:cNvPr id="8" name="图片 7" descr="C:\Users\Administrator\Desktop\画板 4.png画板 4"/>
          <p:cNvPicPr>
            <a:picLocks noChangeAspect="1"/>
          </p:cNvPicPr>
          <p:nvPr>
            <p:custDataLst>
              <p:tags r:id="rId7"/>
            </p:custDataLst>
          </p:nvPr>
        </p:nvPicPr>
        <p:blipFill>
          <a:blip r:embed="rId8"/>
          <a:srcRect/>
          <a:stretch>
            <a:fillRect/>
          </a:stretch>
        </p:blipFill>
        <p:spPr>
          <a:xfrm>
            <a:off x="10343101" y="0"/>
            <a:ext cx="1850157" cy="1177925"/>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00000"/>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8" name="图片 7" descr="C:\Users\Administrator\Desktop\画板 4.png画板 4"/>
          <p:cNvPicPr>
            <a:picLocks noChangeAspect="1"/>
          </p:cNvPicPr>
          <p:nvPr>
            <p:custDataLst>
              <p:tags r:id="rId4"/>
            </p:custDataLst>
          </p:nvPr>
        </p:nvPicPr>
        <p:blipFill>
          <a:blip r:embed="rId5"/>
          <a:srcRect/>
          <a:stretch>
            <a:fillRect/>
          </a:stretch>
        </p:blipFill>
        <p:spPr>
          <a:xfrm>
            <a:off x="10443857" y="0"/>
            <a:ext cx="1749400" cy="1113777"/>
          </a:xfrm>
          <a:prstGeom prst="rect">
            <a:avLst/>
          </a:prstGeom>
        </p:spPr>
      </p:pic>
      <p:sp>
        <p:nvSpPr>
          <p:cNvPr id="6" name="矩形 5"/>
          <p:cNvSpPr/>
          <p:nvPr>
            <p:custDataLst>
              <p:tags r:id="rId6"/>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中黑 简"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00000"/>
          <p:cNvPicPr>
            <a:picLocks noChangeAspect="1"/>
          </p:cNvPicPr>
          <p:nvPr>
            <p:custDataLst>
              <p:tags r:id="rId2"/>
            </p:custDataLst>
          </p:nvPr>
        </p:nvPicPr>
        <p:blipFill>
          <a:blip r:embed="rId3"/>
          <a:stretch>
            <a:fillRect/>
          </a:stretch>
        </p:blipFill>
        <p:spPr>
          <a:xfrm>
            <a:off x="1232" y="0"/>
            <a:ext cx="12192000" cy="6858000"/>
          </a:xfrm>
          <a:prstGeom prst="rect">
            <a:avLst/>
          </a:prstGeom>
        </p:spPr>
      </p:pic>
      <p:pic>
        <p:nvPicPr>
          <p:cNvPr id="8" name="图片 7"/>
          <p:cNvPicPr/>
          <p:nvPr>
            <p:custDataLst>
              <p:tags r:id="rId4"/>
            </p:custDataLst>
          </p:nvPr>
        </p:nvPicPr>
        <p:blipFill>
          <a:blip r:embed="rId5"/>
          <a:srcRect/>
          <a:stretch>
            <a:fillRect/>
          </a:stretch>
        </p:blipFill>
        <p:spPr>
          <a:xfrm>
            <a:off x="-600" y="6698675"/>
            <a:ext cx="12193124" cy="159325"/>
          </a:xfrm>
          <a:prstGeom prst="rect">
            <a:avLst/>
          </a:prstGeom>
        </p:spPr>
      </p:pic>
      <p:sp>
        <p:nvSpPr>
          <p:cNvPr id="6" name="矩形 5"/>
          <p:cNvSpPr/>
          <p:nvPr>
            <p:custDataLst>
              <p:tags r:id="rId6"/>
            </p:custDataLst>
          </p:nvPr>
        </p:nvSpPr>
        <p:spPr>
          <a:xfrm>
            <a:off x="635"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00000"/>
          <p:cNvPicPr>
            <a:picLocks noChangeAspect="1"/>
          </p:cNvPicPr>
          <p:nvPr>
            <p:custDataLst>
              <p:tags r:id="rId2"/>
            </p:custDataLst>
          </p:nvPr>
        </p:nvPicPr>
        <p:blipFill>
          <a:blip r:embed="rId3"/>
          <a:stretch>
            <a:fillRect/>
          </a:stretch>
        </p:blipFill>
        <p:spPr>
          <a:xfrm>
            <a:off x="597" y="0"/>
            <a:ext cx="12192000" cy="6858000"/>
          </a:xfrm>
          <a:prstGeom prst="rect">
            <a:avLst/>
          </a:prstGeom>
        </p:spPr>
      </p:pic>
      <p:sp>
        <p:nvSpPr>
          <p:cNvPr id="8" name="矩形 7"/>
          <p:cNvSpPr/>
          <p:nvPr>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C:\Users\Administrator\Desktop\画板 4.png画板 4"/>
          <p:cNvPicPr>
            <a:picLocks noChangeAspect="1"/>
          </p:cNvPicPr>
          <p:nvPr>
            <p:custDataLst>
              <p:tags r:id="rId5"/>
            </p:custDataLst>
          </p:nvPr>
        </p:nvPicPr>
        <p:blipFill>
          <a:blip r:embed="rId6"/>
          <a:srcRect/>
          <a:stretch>
            <a:fillRect/>
          </a:stretch>
        </p:blipFill>
        <p:spPr>
          <a:xfrm>
            <a:off x="10443857" y="0"/>
            <a:ext cx="1749400" cy="1113777"/>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00000"/>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8" name="图片 7"/>
          <p:cNvPicPr/>
          <p:nvPr>
            <p:custDataLst>
              <p:tags r:id="rId4"/>
            </p:custDataLst>
          </p:nvPr>
        </p:nvPicPr>
        <p:blipFill>
          <a:blip r:embed="rId5"/>
          <a:srcRect/>
          <a:stretch>
            <a:fillRect/>
          </a:stretch>
        </p:blipFill>
        <p:spPr>
          <a:xfrm>
            <a:off x="-1235" y="6698675"/>
            <a:ext cx="12193124" cy="159325"/>
          </a:xfrm>
          <a:prstGeom prst="rect">
            <a:avLst/>
          </a:prstGeom>
        </p:spPr>
      </p:pic>
      <p:sp>
        <p:nvSpPr>
          <p:cNvPr id="6" name="矩形 5"/>
          <p:cNvSpPr/>
          <p:nvPr>
            <p:custDataLst>
              <p:tags r:id="rId6"/>
            </p:custDataLst>
          </p:nvPr>
        </p:nvSpPr>
        <p:spPr>
          <a:xfrm>
            <a:off x="127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10" name="图片 9" descr="00000"/>
          <p:cNvPicPr>
            <a:picLocks noChangeAspect="1"/>
          </p:cNvPicPr>
          <p:nvPr>
            <p:custDataLst>
              <p:tags r:id="rId2"/>
            </p:custDataLst>
          </p:nvPr>
        </p:nvPicPr>
        <p:blipFill>
          <a:blip r:embed="rId3"/>
          <a:stretch>
            <a:fillRect/>
          </a:stretch>
        </p:blipFill>
        <p:spPr>
          <a:xfrm>
            <a:off x="-673" y="0"/>
            <a:ext cx="12192000" cy="6858000"/>
          </a:xfrm>
          <a:prstGeom prst="rect">
            <a:avLst/>
          </a:prstGeom>
        </p:spPr>
      </p:pic>
      <p:pic>
        <p:nvPicPr>
          <p:cNvPr id="9" name="图片 8"/>
          <p:cNvPicPr/>
          <p:nvPr>
            <p:custDataLst>
              <p:tags r:id="rId4"/>
            </p:custDataLst>
          </p:nvPr>
        </p:nvPicPr>
        <p:blipFill>
          <a:blip r:embed="rId5"/>
          <a:srcRect/>
          <a:stretch>
            <a:fillRect/>
          </a:stretch>
        </p:blipFill>
        <p:spPr>
          <a:xfrm>
            <a:off x="-600" y="6698675"/>
            <a:ext cx="12193124" cy="159325"/>
          </a:xfrm>
          <a:prstGeom prst="rect">
            <a:avLst/>
          </a:prstGeom>
        </p:spPr>
      </p:pic>
      <p:sp>
        <p:nvSpPr>
          <p:cNvPr id="6" name="矩形 5"/>
          <p:cNvSpPr/>
          <p:nvPr>
            <p:custDataLst>
              <p:tags r:id="rId6"/>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8" name="图片 7" descr="C:\Users\Administrator\Desktop\画板 4.png画板 4"/>
          <p:cNvPicPr>
            <a:picLocks noChangeAspect="1"/>
          </p:cNvPicPr>
          <p:nvPr>
            <p:custDataLst>
              <p:tags r:id="rId7"/>
            </p:custDataLst>
          </p:nvPr>
        </p:nvPicPr>
        <p:blipFill>
          <a:blip r:embed="rId8"/>
          <a:srcRect/>
          <a:stretch>
            <a:fillRect/>
          </a:stretch>
        </p:blipFill>
        <p:spPr>
          <a:xfrm>
            <a:off x="10443857" y="0"/>
            <a:ext cx="1749400" cy="1113777"/>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3CB78E-87F4-4D89-8BC5-A851A36B1669}" type="slidenum">
              <a:rPr lang="zh-CN" altLang="en-US" smtClean="0"/>
            </a:fld>
            <a:endParaRPr lang="zh-CN" altLang="en-US"/>
          </a:p>
        </p:txBody>
      </p:sp>
      <p:sp>
        <p:nvSpPr>
          <p:cNvPr id="5" name="矩形 4"/>
          <p:cNvSpPr/>
          <p:nvPr userDrawn="1"/>
        </p:nvSpPr>
        <p:spPr>
          <a:xfrm>
            <a:off x="0" y="0"/>
            <a:ext cx="12192000" cy="6857999"/>
          </a:xfrm>
          <a:prstGeom prst="rect">
            <a:avLst/>
          </a:prstGeom>
          <a:solidFill>
            <a:srgbClr val="F0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15926E5-E118-4D7A-AB05-44ABBC9FAB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3CB78E-87F4-4D89-8BC5-A851A36B166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5" Type="http://schemas.openxmlformats.org/officeDocument/2006/relationships/theme" Target="../theme/theme3.xml"/><Relationship Id="rId24" Type="http://schemas.openxmlformats.org/officeDocument/2006/relationships/tags" Target="../tags/tag157.xml"/><Relationship Id="rId23" Type="http://schemas.openxmlformats.org/officeDocument/2006/relationships/tags" Target="../tags/tag156.xml"/><Relationship Id="rId22" Type="http://schemas.openxmlformats.org/officeDocument/2006/relationships/tags" Target="../tags/tag155.xml"/><Relationship Id="rId21" Type="http://schemas.openxmlformats.org/officeDocument/2006/relationships/tags" Target="../tags/tag154.xml"/><Relationship Id="rId20" Type="http://schemas.openxmlformats.org/officeDocument/2006/relationships/tags" Target="../tags/tag153.xml"/><Relationship Id="rId2" Type="http://schemas.openxmlformats.org/officeDocument/2006/relationships/slideLayout" Target="../slideLayouts/slideLayout24.xml"/><Relationship Id="rId19" Type="http://schemas.openxmlformats.org/officeDocument/2006/relationships/tags" Target="../tags/tag152.xml"/><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926E5-E118-4D7A-AB05-44ABBC9FAB8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CB78E-87F4-4D89-8BC5-A851A36B166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926E5-E118-4D7A-AB05-44ABBC9FAB8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CB78E-87F4-4D89-8BC5-A851A36B166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中黑 简" panose="00020600040101010101"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中黑 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8.xml"/><Relationship Id="rId6" Type="http://schemas.openxmlformats.org/officeDocument/2006/relationships/tags" Target="../tags/tag162.xml"/><Relationship Id="rId5" Type="http://schemas.openxmlformats.org/officeDocument/2006/relationships/image" Target="../media/image12.png"/><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tags" Target="../tags/tag167.xml"/><Relationship Id="rId1" Type="http://schemas.openxmlformats.org/officeDocument/2006/relationships/tags" Target="../tags/tag16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tags" Target="../tags/tag168.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tags" Target="../tags/tag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4380865" cy="6858000"/>
          </a:xfrm>
          <a:prstGeom prst="rect">
            <a:avLst/>
          </a:prstGeom>
          <a:solidFill>
            <a:srgbClr val="F0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0" y="2502897"/>
            <a:ext cx="7274257" cy="2069401"/>
            <a:chOff x="0" y="2925980"/>
            <a:chExt cx="7274257" cy="2069401"/>
          </a:xfrm>
        </p:grpSpPr>
        <p:sp>
          <p:nvSpPr>
            <p:cNvPr id="13" name="矩形 12"/>
            <p:cNvSpPr/>
            <p:nvPr/>
          </p:nvSpPr>
          <p:spPr>
            <a:xfrm>
              <a:off x="0" y="3084364"/>
              <a:ext cx="7274257" cy="1755854"/>
            </a:xfrm>
            <a:custGeom>
              <a:avLst/>
              <a:gdLst>
                <a:gd name="connsiteX0" fmla="*/ 0 w 7274257"/>
                <a:gd name="connsiteY0" fmla="*/ 0 h 1755854"/>
                <a:gd name="connsiteX1" fmla="*/ 7274257 w 7274257"/>
                <a:gd name="connsiteY1" fmla="*/ 0 h 1755854"/>
                <a:gd name="connsiteX2" fmla="*/ 7274257 w 7274257"/>
                <a:gd name="connsiteY2" fmla="*/ 1755854 h 1755854"/>
                <a:gd name="connsiteX3" fmla="*/ 0 w 7274257"/>
                <a:gd name="connsiteY3" fmla="*/ 1755854 h 1755854"/>
                <a:gd name="connsiteX4" fmla="*/ 0 w 7274257"/>
                <a:gd name="connsiteY4" fmla="*/ 0 h 1755854"/>
                <a:gd name="connsiteX0-1" fmla="*/ 0 w 7274257"/>
                <a:gd name="connsiteY0-2" fmla="*/ 0 h 1755854"/>
                <a:gd name="connsiteX1-3" fmla="*/ 7274257 w 7274257"/>
                <a:gd name="connsiteY1-4" fmla="*/ 0 h 1755854"/>
                <a:gd name="connsiteX2-5" fmla="*/ 6223380 w 7274257"/>
                <a:gd name="connsiteY2-6" fmla="*/ 1742206 h 1755854"/>
                <a:gd name="connsiteX3-7" fmla="*/ 0 w 7274257"/>
                <a:gd name="connsiteY3-8" fmla="*/ 1755854 h 1755854"/>
                <a:gd name="connsiteX4-9" fmla="*/ 0 w 7274257"/>
                <a:gd name="connsiteY4-10" fmla="*/ 0 h 17558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74257" h="1755854">
                  <a:moveTo>
                    <a:pt x="0" y="0"/>
                  </a:moveTo>
                  <a:lnTo>
                    <a:pt x="7274257" y="0"/>
                  </a:lnTo>
                  <a:lnTo>
                    <a:pt x="6223380" y="1742206"/>
                  </a:lnTo>
                  <a:lnTo>
                    <a:pt x="0" y="1755854"/>
                  </a:lnTo>
                  <a:lnTo>
                    <a:pt x="0" y="0"/>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rot="1834046">
              <a:off x="6883915" y="2925980"/>
              <a:ext cx="98394" cy="2069401"/>
            </a:xfrm>
            <a:custGeom>
              <a:avLst/>
              <a:gdLst>
                <a:gd name="connsiteX0" fmla="*/ 0 w 98394"/>
                <a:gd name="connsiteY0" fmla="*/ 58114 h 2069401"/>
                <a:gd name="connsiteX1" fmla="*/ 98394 w 98394"/>
                <a:gd name="connsiteY1" fmla="*/ 0 h 2069401"/>
                <a:gd name="connsiteX2" fmla="*/ 98394 w 98394"/>
                <a:gd name="connsiteY2" fmla="*/ 2011287 h 2069401"/>
                <a:gd name="connsiteX3" fmla="*/ 0 w 98394"/>
                <a:gd name="connsiteY3" fmla="*/ 2069401 h 2069401"/>
              </a:gdLst>
              <a:ahLst/>
              <a:cxnLst>
                <a:cxn ang="0">
                  <a:pos x="connsiteX0" y="connsiteY0"/>
                </a:cxn>
                <a:cxn ang="0">
                  <a:pos x="connsiteX1" y="connsiteY1"/>
                </a:cxn>
                <a:cxn ang="0">
                  <a:pos x="connsiteX2" y="connsiteY2"/>
                </a:cxn>
                <a:cxn ang="0">
                  <a:pos x="connsiteX3" y="connsiteY3"/>
                </a:cxn>
              </a:cxnLst>
              <a:rect l="l" t="t" r="r" b="b"/>
              <a:pathLst>
                <a:path w="98394" h="2069401">
                  <a:moveTo>
                    <a:pt x="0" y="58114"/>
                  </a:moveTo>
                  <a:lnTo>
                    <a:pt x="98394" y="0"/>
                  </a:lnTo>
                  <a:lnTo>
                    <a:pt x="98394" y="2011287"/>
                  </a:lnTo>
                  <a:lnTo>
                    <a:pt x="0" y="2069401"/>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64135" y="2661285"/>
            <a:ext cx="7357110" cy="1402080"/>
          </a:xfrm>
          <a:prstGeom prst="rect">
            <a:avLst/>
          </a:prstGeom>
          <a:noFill/>
        </p:spPr>
        <p:txBody>
          <a:bodyPr wrap="none" rtlCol="0">
            <a:noAutofit/>
            <a:scene3d>
              <a:camera prst="orthographicFront"/>
              <a:lightRig rig="threePt" dir="t"/>
            </a:scene3d>
          </a:bodyPr>
          <a:lstStyle/>
          <a:p>
            <a:r>
              <a:rPr sz="4400" dirty="0">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rPr>
              <a:t>《温泉县2023年病媒生物防制</a:t>
            </a:r>
            <a:endParaRPr sz="4400" dirty="0">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a:p>
            <a:r>
              <a:rPr sz="4400" dirty="0">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rPr>
              <a:t>工作方案》</a:t>
            </a:r>
            <a:r>
              <a:rPr lang="zh-CN" altLang="en-US" sz="4400" dirty="0">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rPr>
              <a:t>政策解读</a:t>
            </a:r>
            <a:endParaRPr lang="zh-CN" altLang="en-US" sz="4400" dirty="0">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p:txBody>
      </p:sp>
      <p:sp>
        <p:nvSpPr>
          <p:cNvPr id="9" name="文本框 8"/>
          <p:cNvSpPr txBox="1"/>
          <p:nvPr/>
        </p:nvSpPr>
        <p:spPr>
          <a:xfrm>
            <a:off x="656669" y="3651966"/>
            <a:ext cx="309880" cy="583565"/>
          </a:xfrm>
          <a:prstGeom prst="rect">
            <a:avLst/>
          </a:prstGeom>
          <a:noFill/>
        </p:spPr>
        <p:txBody>
          <a:bodyPr wrap="none" rtlCol="0">
            <a:spAutoFit/>
          </a:bodyPr>
          <a:lstStyle>
            <a:defPPr>
              <a:defRPr lang="zh-CN"/>
            </a:defPPr>
            <a:lvl1pPr>
              <a:defRPr sz="6000">
                <a:solidFill>
                  <a:schemeClr val="bg1"/>
                </a:solidFill>
                <a:latin typeface="华文中宋" panose="02010600040101010101" pitchFamily="2" charset="-122"/>
                <a:ea typeface="华文中宋" panose="02010600040101010101" pitchFamily="2" charset="-122"/>
              </a:defRPr>
            </a:lvl1pPr>
          </a:lstStyle>
          <a:p>
            <a:endParaRPr lang="zh-CN" altLang="en-US" sz="3200" dirty="0"/>
          </a:p>
        </p:txBody>
      </p:sp>
      <p:pic>
        <p:nvPicPr>
          <p:cNvPr id="11" name="图片 10"/>
          <p:cNvPicPr>
            <a:picLocks noChangeAspect="1"/>
          </p:cNvPicPr>
          <p:nvPr/>
        </p:nvPicPr>
        <p:blipFill>
          <a:blip r:embed="rId1"/>
          <a:stretch>
            <a:fillRect/>
          </a:stretch>
        </p:blipFill>
        <p:spPr>
          <a:xfrm>
            <a:off x="7501890" y="278130"/>
            <a:ext cx="4690110" cy="65798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550090" y="1753665"/>
            <a:ext cx="1097483" cy="1097483"/>
          </a:xfrm>
          <a:prstGeom prst="ellipse">
            <a:avLst/>
          </a:prstGeom>
          <a:noFill/>
          <a:ln w="28575">
            <a:solidFill>
              <a:srgbClr val="1D8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heart-checkup_33149"/>
          <p:cNvSpPr>
            <a:spLocks noChangeAspect="1"/>
          </p:cNvSpPr>
          <p:nvPr/>
        </p:nvSpPr>
        <p:spPr bwMode="auto">
          <a:xfrm>
            <a:off x="5793639" y="1943588"/>
            <a:ext cx="597683" cy="6096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43819" h="554739">
                <a:moveTo>
                  <a:pt x="439939" y="159970"/>
                </a:moveTo>
                <a:cubicBezTo>
                  <a:pt x="489094" y="156925"/>
                  <a:pt x="536455" y="182004"/>
                  <a:pt x="542913" y="253657"/>
                </a:cubicBezTo>
                <a:cubicBezTo>
                  <a:pt x="560135" y="438523"/>
                  <a:pt x="326201" y="546003"/>
                  <a:pt x="326201" y="546003"/>
                </a:cubicBezTo>
                <a:cubicBezTo>
                  <a:pt x="326201" y="546003"/>
                  <a:pt x="313285" y="540271"/>
                  <a:pt x="294627" y="530239"/>
                </a:cubicBezTo>
                <a:cubicBezTo>
                  <a:pt x="317590" y="507310"/>
                  <a:pt x="333377" y="472917"/>
                  <a:pt x="341988" y="421326"/>
                </a:cubicBezTo>
                <a:cubicBezTo>
                  <a:pt x="372127" y="414161"/>
                  <a:pt x="395090" y="385499"/>
                  <a:pt x="395090" y="352539"/>
                </a:cubicBezTo>
                <a:cubicBezTo>
                  <a:pt x="395090" y="315279"/>
                  <a:pt x="364951" y="283752"/>
                  <a:pt x="326201" y="283752"/>
                </a:cubicBezTo>
                <a:cubicBezTo>
                  <a:pt x="287451" y="283752"/>
                  <a:pt x="255878" y="315279"/>
                  <a:pt x="255878" y="352539"/>
                </a:cubicBezTo>
                <a:cubicBezTo>
                  <a:pt x="255878" y="382633"/>
                  <a:pt x="274535" y="408429"/>
                  <a:pt x="300368" y="418460"/>
                </a:cubicBezTo>
                <a:cubicBezTo>
                  <a:pt x="294627" y="454287"/>
                  <a:pt x="283146" y="487247"/>
                  <a:pt x="258748" y="507310"/>
                </a:cubicBezTo>
                <a:cubicBezTo>
                  <a:pt x="207081" y="471484"/>
                  <a:pt x="141063" y="412728"/>
                  <a:pt x="116665" y="333909"/>
                </a:cubicBezTo>
                <a:cubicBezTo>
                  <a:pt x="123841" y="323878"/>
                  <a:pt x="129582" y="310980"/>
                  <a:pt x="132452" y="295216"/>
                </a:cubicBezTo>
                <a:cubicBezTo>
                  <a:pt x="181248" y="286618"/>
                  <a:pt x="218563" y="243626"/>
                  <a:pt x="218563" y="193468"/>
                </a:cubicBezTo>
                <a:cubicBezTo>
                  <a:pt x="218563" y="187736"/>
                  <a:pt x="217128" y="182004"/>
                  <a:pt x="212822" y="177704"/>
                </a:cubicBezTo>
                <a:lnTo>
                  <a:pt x="215693" y="160508"/>
                </a:lnTo>
                <a:cubicBezTo>
                  <a:pt x="263053" y="164807"/>
                  <a:pt x="311849" y="194901"/>
                  <a:pt x="326201" y="235027"/>
                </a:cubicBezTo>
                <a:cubicBezTo>
                  <a:pt x="339835" y="194185"/>
                  <a:pt x="390784" y="163016"/>
                  <a:pt x="439939" y="159970"/>
                </a:cubicBezTo>
                <a:close/>
                <a:moveTo>
                  <a:pt x="57641" y="0"/>
                </a:moveTo>
                <a:cubicBezTo>
                  <a:pt x="69125" y="0"/>
                  <a:pt x="79174" y="10034"/>
                  <a:pt x="79174" y="21502"/>
                </a:cubicBezTo>
                <a:cubicBezTo>
                  <a:pt x="79174" y="32969"/>
                  <a:pt x="69125" y="43003"/>
                  <a:pt x="57641" y="43003"/>
                </a:cubicBezTo>
                <a:cubicBezTo>
                  <a:pt x="51899" y="43003"/>
                  <a:pt x="46157" y="40136"/>
                  <a:pt x="43286" y="35836"/>
                </a:cubicBezTo>
                <a:lnTo>
                  <a:pt x="24624" y="44437"/>
                </a:lnTo>
                <a:lnTo>
                  <a:pt x="41850" y="180613"/>
                </a:lnTo>
                <a:cubicBezTo>
                  <a:pt x="47592" y="182046"/>
                  <a:pt x="50463" y="187780"/>
                  <a:pt x="50463" y="193514"/>
                </a:cubicBezTo>
                <a:cubicBezTo>
                  <a:pt x="50463" y="227916"/>
                  <a:pt x="79174" y="255152"/>
                  <a:pt x="113626" y="255152"/>
                </a:cubicBezTo>
                <a:cubicBezTo>
                  <a:pt x="148078" y="255152"/>
                  <a:pt x="175353" y="227916"/>
                  <a:pt x="175353" y="193514"/>
                </a:cubicBezTo>
                <a:cubicBezTo>
                  <a:pt x="175353" y="187780"/>
                  <a:pt x="179660" y="182046"/>
                  <a:pt x="183966" y="180613"/>
                </a:cubicBezTo>
                <a:lnTo>
                  <a:pt x="201192" y="44437"/>
                </a:lnTo>
                <a:lnTo>
                  <a:pt x="183966" y="35836"/>
                </a:lnTo>
                <a:cubicBezTo>
                  <a:pt x="179660" y="40136"/>
                  <a:pt x="175353" y="43003"/>
                  <a:pt x="168176" y="43003"/>
                </a:cubicBezTo>
                <a:cubicBezTo>
                  <a:pt x="156691" y="43003"/>
                  <a:pt x="148078" y="32969"/>
                  <a:pt x="148078" y="21502"/>
                </a:cubicBezTo>
                <a:cubicBezTo>
                  <a:pt x="148078" y="10034"/>
                  <a:pt x="156691" y="0"/>
                  <a:pt x="168176" y="0"/>
                </a:cubicBezTo>
                <a:cubicBezTo>
                  <a:pt x="181095" y="0"/>
                  <a:pt x="189708" y="10034"/>
                  <a:pt x="189708" y="21502"/>
                </a:cubicBezTo>
                <a:cubicBezTo>
                  <a:pt x="189708" y="21502"/>
                  <a:pt x="189708" y="21502"/>
                  <a:pt x="189708" y="22935"/>
                </a:cubicBezTo>
                <a:lnTo>
                  <a:pt x="212677" y="34403"/>
                </a:lnTo>
                <a:cubicBezTo>
                  <a:pt x="215548" y="35836"/>
                  <a:pt x="216983" y="38703"/>
                  <a:pt x="215548" y="41570"/>
                </a:cubicBezTo>
                <a:lnTo>
                  <a:pt x="198321" y="182046"/>
                </a:lnTo>
                <a:cubicBezTo>
                  <a:pt x="201192" y="184913"/>
                  <a:pt x="204063" y="189214"/>
                  <a:pt x="204063" y="193514"/>
                </a:cubicBezTo>
                <a:cubicBezTo>
                  <a:pt x="204063" y="240817"/>
                  <a:pt x="166740" y="279520"/>
                  <a:pt x="119368" y="283820"/>
                </a:cubicBezTo>
                <a:cubicBezTo>
                  <a:pt x="115062" y="333990"/>
                  <a:pt x="82045" y="355492"/>
                  <a:pt x="56205" y="374127"/>
                </a:cubicBezTo>
                <a:cubicBezTo>
                  <a:pt x="31802" y="391328"/>
                  <a:pt x="11704" y="404229"/>
                  <a:pt x="14575" y="432897"/>
                </a:cubicBezTo>
                <a:cubicBezTo>
                  <a:pt x="23189" y="544705"/>
                  <a:pt x="94964" y="543272"/>
                  <a:pt x="169611" y="540405"/>
                </a:cubicBezTo>
                <a:cubicBezTo>
                  <a:pt x="181095" y="540405"/>
                  <a:pt x="191144" y="538971"/>
                  <a:pt x="201192" y="538971"/>
                </a:cubicBezTo>
                <a:cubicBezTo>
                  <a:pt x="293065" y="538971"/>
                  <a:pt x="313163" y="454399"/>
                  <a:pt x="317469" y="394195"/>
                </a:cubicBezTo>
                <a:cubicBezTo>
                  <a:pt x="298807" y="389894"/>
                  <a:pt x="283017" y="374127"/>
                  <a:pt x="283017" y="352625"/>
                </a:cubicBezTo>
                <a:cubicBezTo>
                  <a:pt x="283017" y="329690"/>
                  <a:pt x="303114" y="311055"/>
                  <a:pt x="326082" y="311055"/>
                </a:cubicBezTo>
                <a:cubicBezTo>
                  <a:pt x="349051" y="311055"/>
                  <a:pt x="367712" y="329690"/>
                  <a:pt x="367712" y="352625"/>
                </a:cubicBezTo>
                <a:cubicBezTo>
                  <a:pt x="367712" y="374127"/>
                  <a:pt x="351922" y="392761"/>
                  <a:pt x="330389" y="394195"/>
                </a:cubicBezTo>
                <a:cubicBezTo>
                  <a:pt x="321776" y="500269"/>
                  <a:pt x="278710" y="553306"/>
                  <a:pt x="201192" y="553306"/>
                </a:cubicBezTo>
                <a:cubicBezTo>
                  <a:pt x="191144" y="553306"/>
                  <a:pt x="181095" y="553306"/>
                  <a:pt x="171047" y="554739"/>
                </a:cubicBezTo>
                <a:cubicBezTo>
                  <a:pt x="159562" y="554739"/>
                  <a:pt x="149514" y="554739"/>
                  <a:pt x="138030" y="554739"/>
                </a:cubicBezTo>
                <a:cubicBezTo>
                  <a:pt x="73432" y="554739"/>
                  <a:pt x="8833" y="541838"/>
                  <a:pt x="220" y="434331"/>
                </a:cubicBezTo>
                <a:cubicBezTo>
                  <a:pt x="-2651" y="397061"/>
                  <a:pt x="23189" y="379860"/>
                  <a:pt x="47592" y="362659"/>
                </a:cubicBezTo>
                <a:cubicBezTo>
                  <a:pt x="74867" y="345458"/>
                  <a:pt x="100706" y="325390"/>
                  <a:pt x="105013" y="282387"/>
                </a:cubicBezTo>
                <a:cubicBezTo>
                  <a:pt x="59076" y="279520"/>
                  <a:pt x="23189" y="240817"/>
                  <a:pt x="23189" y="193514"/>
                </a:cubicBezTo>
                <a:cubicBezTo>
                  <a:pt x="23189" y="189214"/>
                  <a:pt x="24624" y="184913"/>
                  <a:pt x="28931" y="182046"/>
                </a:cubicBezTo>
                <a:lnTo>
                  <a:pt x="10269" y="41570"/>
                </a:lnTo>
                <a:cubicBezTo>
                  <a:pt x="10269" y="38703"/>
                  <a:pt x="11704" y="35836"/>
                  <a:pt x="14575" y="34403"/>
                </a:cubicBezTo>
                <a:lnTo>
                  <a:pt x="37544" y="22935"/>
                </a:lnTo>
                <a:cubicBezTo>
                  <a:pt x="37544" y="21502"/>
                  <a:pt x="36108" y="21502"/>
                  <a:pt x="36108" y="21502"/>
                </a:cubicBezTo>
                <a:cubicBezTo>
                  <a:pt x="36108" y="10034"/>
                  <a:pt x="46157" y="0"/>
                  <a:pt x="57641" y="0"/>
                </a:cubicBezTo>
                <a:close/>
              </a:path>
            </a:pathLst>
          </a:custGeom>
          <a:solidFill>
            <a:srgbClr val="1D8CCD"/>
          </a:solidFill>
          <a:ln>
            <a:noFill/>
          </a:ln>
        </p:spPr>
      </p:sp>
      <p:sp>
        <p:nvSpPr>
          <p:cNvPr id="5" name="椭圆 4"/>
          <p:cNvSpPr/>
          <p:nvPr/>
        </p:nvSpPr>
        <p:spPr>
          <a:xfrm>
            <a:off x="5550725" y="3274799"/>
            <a:ext cx="1097483" cy="1097483"/>
          </a:xfrm>
          <a:prstGeom prst="ellipse">
            <a:avLst/>
          </a:prstGeom>
          <a:noFill/>
          <a:ln w="28575">
            <a:solidFill>
              <a:srgbClr val="1D8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625655" y="4856334"/>
            <a:ext cx="1097483" cy="1097483"/>
          </a:xfrm>
          <a:prstGeom prst="ellipse">
            <a:avLst/>
          </a:prstGeom>
          <a:noFill/>
          <a:ln w="28575">
            <a:solidFill>
              <a:srgbClr val="1D8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medicine-kit-with-first-aid-symbol_26673"/>
          <p:cNvSpPr>
            <a:spLocks noChangeAspect="1"/>
          </p:cNvSpPr>
          <p:nvPr/>
        </p:nvSpPr>
        <p:spPr bwMode="auto">
          <a:xfrm>
            <a:off x="5793988" y="3547712"/>
            <a:ext cx="609685" cy="55052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733" h="546953">
                <a:moveTo>
                  <a:pt x="296952" y="263774"/>
                </a:moveTo>
                <a:lnTo>
                  <a:pt x="334811" y="263774"/>
                </a:lnTo>
                <a:lnTo>
                  <a:pt x="334811" y="311145"/>
                </a:lnTo>
                <a:lnTo>
                  <a:pt x="383241" y="311145"/>
                </a:lnTo>
                <a:lnTo>
                  <a:pt x="383241" y="348944"/>
                </a:lnTo>
                <a:lnTo>
                  <a:pt x="334811" y="348944"/>
                </a:lnTo>
                <a:lnTo>
                  <a:pt x="334811" y="396437"/>
                </a:lnTo>
                <a:lnTo>
                  <a:pt x="296952" y="396437"/>
                </a:lnTo>
                <a:lnTo>
                  <a:pt x="296952" y="348944"/>
                </a:lnTo>
                <a:lnTo>
                  <a:pt x="250366" y="348944"/>
                </a:lnTo>
                <a:lnTo>
                  <a:pt x="250366" y="311145"/>
                </a:lnTo>
                <a:lnTo>
                  <a:pt x="296952" y="311145"/>
                </a:lnTo>
                <a:close/>
                <a:moveTo>
                  <a:pt x="254806" y="201671"/>
                </a:moveTo>
                <a:cubicBezTo>
                  <a:pt x="209204" y="201671"/>
                  <a:pt x="172206" y="238617"/>
                  <a:pt x="172206" y="284278"/>
                </a:cubicBezTo>
                <a:cubicBezTo>
                  <a:pt x="172206" y="309441"/>
                  <a:pt x="183514" y="332026"/>
                  <a:pt x="201337" y="347124"/>
                </a:cubicBezTo>
                <a:lnTo>
                  <a:pt x="318600" y="458577"/>
                </a:lnTo>
                <a:lnTo>
                  <a:pt x="432298" y="347124"/>
                </a:lnTo>
                <a:cubicBezTo>
                  <a:pt x="450121" y="332026"/>
                  <a:pt x="461429" y="309441"/>
                  <a:pt x="461429" y="284278"/>
                </a:cubicBezTo>
                <a:cubicBezTo>
                  <a:pt x="461429" y="238617"/>
                  <a:pt x="424431" y="201671"/>
                  <a:pt x="378829" y="201671"/>
                </a:cubicBezTo>
                <a:cubicBezTo>
                  <a:pt x="354123" y="201671"/>
                  <a:pt x="331998" y="212595"/>
                  <a:pt x="316879" y="229779"/>
                </a:cubicBezTo>
                <a:cubicBezTo>
                  <a:pt x="301637" y="212595"/>
                  <a:pt x="279635" y="201671"/>
                  <a:pt x="254806" y="201671"/>
                </a:cubicBezTo>
                <a:close/>
                <a:moveTo>
                  <a:pt x="238581" y="51431"/>
                </a:moveTo>
                <a:cubicBezTo>
                  <a:pt x="224323" y="51431"/>
                  <a:pt x="212769" y="62969"/>
                  <a:pt x="212769" y="77207"/>
                </a:cubicBezTo>
                <a:lnTo>
                  <a:pt x="212769" y="96478"/>
                </a:lnTo>
                <a:cubicBezTo>
                  <a:pt x="212769" y="102861"/>
                  <a:pt x="215350" y="108753"/>
                  <a:pt x="219283" y="113294"/>
                </a:cubicBezTo>
                <a:lnTo>
                  <a:pt x="386450" y="113294"/>
                </a:lnTo>
                <a:cubicBezTo>
                  <a:pt x="390506" y="108753"/>
                  <a:pt x="392964" y="102861"/>
                  <a:pt x="392964" y="96478"/>
                </a:cubicBezTo>
                <a:lnTo>
                  <a:pt x="392964" y="77207"/>
                </a:lnTo>
                <a:cubicBezTo>
                  <a:pt x="392964" y="62969"/>
                  <a:pt x="381410" y="51431"/>
                  <a:pt x="367152" y="51431"/>
                </a:cubicBezTo>
                <a:close/>
                <a:moveTo>
                  <a:pt x="238581" y="0"/>
                </a:moveTo>
                <a:lnTo>
                  <a:pt x="367152" y="0"/>
                </a:lnTo>
                <a:cubicBezTo>
                  <a:pt x="409804" y="0"/>
                  <a:pt x="444344" y="34614"/>
                  <a:pt x="444344" y="77207"/>
                </a:cubicBezTo>
                <a:lnTo>
                  <a:pt x="444344" y="96478"/>
                </a:lnTo>
                <a:cubicBezTo>
                  <a:pt x="444344" y="102247"/>
                  <a:pt x="443729" y="107893"/>
                  <a:pt x="442500" y="113294"/>
                </a:cubicBezTo>
                <a:lnTo>
                  <a:pt x="554354" y="113294"/>
                </a:lnTo>
                <a:cubicBezTo>
                  <a:pt x="582748" y="113294"/>
                  <a:pt x="605733" y="136370"/>
                  <a:pt x="605733" y="164724"/>
                </a:cubicBezTo>
                <a:lnTo>
                  <a:pt x="605733" y="495523"/>
                </a:lnTo>
                <a:cubicBezTo>
                  <a:pt x="605733" y="523877"/>
                  <a:pt x="582748" y="546953"/>
                  <a:pt x="554354" y="546953"/>
                </a:cubicBezTo>
                <a:lnTo>
                  <a:pt x="51502" y="546953"/>
                </a:lnTo>
                <a:cubicBezTo>
                  <a:pt x="22985" y="546953"/>
                  <a:pt x="0" y="523877"/>
                  <a:pt x="0" y="495523"/>
                </a:cubicBezTo>
                <a:lnTo>
                  <a:pt x="0" y="164724"/>
                </a:lnTo>
                <a:cubicBezTo>
                  <a:pt x="0" y="136370"/>
                  <a:pt x="22985" y="113294"/>
                  <a:pt x="51502" y="113294"/>
                </a:cubicBezTo>
                <a:lnTo>
                  <a:pt x="163233" y="113294"/>
                </a:lnTo>
                <a:cubicBezTo>
                  <a:pt x="162004" y="107893"/>
                  <a:pt x="161390" y="102247"/>
                  <a:pt x="161390" y="96478"/>
                </a:cubicBezTo>
                <a:lnTo>
                  <a:pt x="161390" y="77207"/>
                </a:lnTo>
                <a:cubicBezTo>
                  <a:pt x="161390" y="34614"/>
                  <a:pt x="195929" y="0"/>
                  <a:pt x="238581" y="0"/>
                </a:cubicBezTo>
                <a:close/>
              </a:path>
            </a:pathLst>
          </a:custGeom>
          <a:solidFill>
            <a:srgbClr val="1D8CCD"/>
          </a:solidFill>
          <a:ln>
            <a:noFill/>
          </a:ln>
        </p:spPr>
      </p:sp>
      <p:sp>
        <p:nvSpPr>
          <p:cNvPr id="8" name="medicine-kit-with-first-aid-symbol_26673"/>
          <p:cNvSpPr>
            <a:spLocks noChangeAspect="1"/>
          </p:cNvSpPr>
          <p:nvPr/>
        </p:nvSpPr>
        <p:spPr bwMode="auto">
          <a:xfrm>
            <a:off x="5967243" y="5100264"/>
            <a:ext cx="424466" cy="609685"/>
          </a:xfrm>
          <a:custGeom>
            <a:avLst/>
            <a:gdLst>
              <a:gd name="T0" fmla="*/ 3646 w 4746"/>
              <a:gd name="T1" fmla="*/ 1783 h 6827"/>
              <a:gd name="T2" fmla="*/ 2569 w 4746"/>
              <a:gd name="T3" fmla="*/ 101 h 6827"/>
              <a:gd name="T4" fmla="*/ 2373 w 4746"/>
              <a:gd name="T5" fmla="*/ 0 h 6827"/>
              <a:gd name="T6" fmla="*/ 2178 w 4746"/>
              <a:gd name="T7" fmla="*/ 101 h 6827"/>
              <a:gd name="T8" fmla="*/ 1101 w 4746"/>
              <a:gd name="T9" fmla="*/ 1783 h 6827"/>
              <a:gd name="T10" fmla="*/ 0 w 4746"/>
              <a:gd name="T11" fmla="*/ 4454 h 6827"/>
              <a:gd name="T12" fmla="*/ 2373 w 4746"/>
              <a:gd name="T13" fmla="*/ 6827 h 6827"/>
              <a:gd name="T14" fmla="*/ 4746 w 4746"/>
              <a:gd name="T15" fmla="*/ 4454 h 6827"/>
              <a:gd name="T16" fmla="*/ 3646 w 4746"/>
              <a:gd name="T17" fmla="*/ 1783 h 6827"/>
              <a:gd name="T18" fmla="*/ 1558 w 4746"/>
              <a:gd name="T19" fmla="*/ 5491 h 6827"/>
              <a:gd name="T20" fmla="*/ 1400 w 4746"/>
              <a:gd name="T21" fmla="*/ 5551 h 6827"/>
              <a:gd name="T22" fmla="*/ 1221 w 4746"/>
              <a:gd name="T23" fmla="*/ 5470 h 6827"/>
              <a:gd name="T24" fmla="*/ 836 w 4746"/>
              <a:gd name="T25" fmla="*/ 4454 h 6827"/>
              <a:gd name="T26" fmla="*/ 1151 w 4746"/>
              <a:gd name="T27" fmla="*/ 3468 h 6827"/>
              <a:gd name="T28" fmla="*/ 1468 w 4746"/>
              <a:gd name="T29" fmla="*/ 3349 h 6827"/>
              <a:gd name="T30" fmla="*/ 1586 w 4746"/>
              <a:gd name="T31" fmla="*/ 3666 h 6827"/>
              <a:gd name="T32" fmla="*/ 1314 w 4746"/>
              <a:gd name="T33" fmla="*/ 4455 h 6827"/>
              <a:gd name="T34" fmla="*/ 1579 w 4746"/>
              <a:gd name="T35" fmla="*/ 5154 h 6827"/>
              <a:gd name="T36" fmla="*/ 1558 w 4746"/>
              <a:gd name="T37" fmla="*/ 5491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46" h="6827">
                <a:moveTo>
                  <a:pt x="3646" y="1783"/>
                </a:moveTo>
                <a:cubicBezTo>
                  <a:pt x="3114" y="879"/>
                  <a:pt x="2574" y="109"/>
                  <a:pt x="2569" y="101"/>
                </a:cubicBezTo>
                <a:cubicBezTo>
                  <a:pt x="2524" y="38"/>
                  <a:pt x="2451" y="0"/>
                  <a:pt x="2373" y="0"/>
                </a:cubicBezTo>
                <a:cubicBezTo>
                  <a:pt x="2296" y="0"/>
                  <a:pt x="2223" y="38"/>
                  <a:pt x="2178" y="101"/>
                </a:cubicBezTo>
                <a:cubicBezTo>
                  <a:pt x="2173" y="109"/>
                  <a:pt x="1633" y="879"/>
                  <a:pt x="1101" y="1783"/>
                </a:cubicBezTo>
                <a:cubicBezTo>
                  <a:pt x="371" y="3023"/>
                  <a:pt x="0" y="3922"/>
                  <a:pt x="0" y="4454"/>
                </a:cubicBezTo>
                <a:cubicBezTo>
                  <a:pt x="0" y="5762"/>
                  <a:pt x="1065" y="6827"/>
                  <a:pt x="2373" y="6827"/>
                </a:cubicBezTo>
                <a:cubicBezTo>
                  <a:pt x="3682" y="6827"/>
                  <a:pt x="4746" y="5762"/>
                  <a:pt x="4746" y="4454"/>
                </a:cubicBezTo>
                <a:cubicBezTo>
                  <a:pt x="4746" y="3922"/>
                  <a:pt x="4376" y="3023"/>
                  <a:pt x="3646" y="1783"/>
                </a:cubicBezTo>
                <a:close/>
                <a:moveTo>
                  <a:pt x="1558" y="5491"/>
                </a:moveTo>
                <a:cubicBezTo>
                  <a:pt x="1513" y="5531"/>
                  <a:pt x="1456" y="5551"/>
                  <a:pt x="1400" y="5551"/>
                </a:cubicBezTo>
                <a:cubicBezTo>
                  <a:pt x="1334" y="5551"/>
                  <a:pt x="1268" y="5524"/>
                  <a:pt x="1221" y="5470"/>
                </a:cubicBezTo>
                <a:cubicBezTo>
                  <a:pt x="973" y="5189"/>
                  <a:pt x="836" y="4828"/>
                  <a:pt x="836" y="4454"/>
                </a:cubicBezTo>
                <a:cubicBezTo>
                  <a:pt x="836" y="4365"/>
                  <a:pt x="867" y="4091"/>
                  <a:pt x="1151" y="3468"/>
                </a:cubicBezTo>
                <a:cubicBezTo>
                  <a:pt x="1206" y="3348"/>
                  <a:pt x="1348" y="3295"/>
                  <a:pt x="1468" y="3349"/>
                </a:cubicBezTo>
                <a:cubicBezTo>
                  <a:pt x="1588" y="3404"/>
                  <a:pt x="1641" y="3546"/>
                  <a:pt x="1586" y="3666"/>
                </a:cubicBezTo>
                <a:cubicBezTo>
                  <a:pt x="1323" y="4243"/>
                  <a:pt x="1314" y="4453"/>
                  <a:pt x="1314" y="4455"/>
                </a:cubicBezTo>
                <a:cubicBezTo>
                  <a:pt x="1314" y="4712"/>
                  <a:pt x="1408" y="4960"/>
                  <a:pt x="1579" y="5154"/>
                </a:cubicBezTo>
                <a:cubicBezTo>
                  <a:pt x="1666" y="5253"/>
                  <a:pt x="1657" y="5404"/>
                  <a:pt x="1558" y="5491"/>
                </a:cubicBezTo>
                <a:close/>
              </a:path>
            </a:pathLst>
          </a:custGeom>
          <a:solidFill>
            <a:srgbClr val="1D8CCD"/>
          </a:solidFill>
          <a:ln>
            <a:noFill/>
          </a:ln>
        </p:spPr>
        <p:txBody>
          <a:bodyPr/>
          <a:lstStyle/>
          <a:p>
            <a:endParaRPr lang="zh-CN" altLang="en-US"/>
          </a:p>
        </p:txBody>
      </p:sp>
      <p:sp>
        <p:nvSpPr>
          <p:cNvPr id="9" name="文本框 8"/>
          <p:cNvSpPr txBox="1"/>
          <p:nvPr/>
        </p:nvSpPr>
        <p:spPr>
          <a:xfrm>
            <a:off x="6938010" y="1891030"/>
            <a:ext cx="5294630" cy="521970"/>
          </a:xfrm>
          <a:prstGeom prst="rect">
            <a:avLst/>
          </a:prstGeom>
          <a:noFill/>
        </p:spPr>
        <p:txBody>
          <a:bodyPr wrap="square" rtlCol="0">
            <a:spAutoFit/>
          </a:bodyPr>
          <a:lstStyle/>
          <a:p>
            <a:r>
              <a:rPr lang="zh-CN" altLang="en-US" sz="2800" b="1" dirty="0">
                <a:solidFill>
                  <a:srgbClr val="1D8CCD"/>
                </a:solidFill>
                <a:latin typeface="华文中宋" panose="02010600040101010101" pitchFamily="2" charset="-122"/>
                <a:ea typeface="华文中宋" panose="02010600040101010101" pitchFamily="2" charset="-122"/>
              </a:rPr>
              <a:t>强化实施保障</a:t>
            </a:r>
            <a:r>
              <a:rPr lang="en-US" altLang="zh-CN" sz="2800" b="1" dirty="0">
                <a:solidFill>
                  <a:srgbClr val="1D8CCD"/>
                </a:solidFill>
                <a:latin typeface="华文中宋" panose="02010600040101010101" pitchFamily="2" charset="-122"/>
                <a:ea typeface="华文中宋" panose="02010600040101010101" pitchFamily="2" charset="-122"/>
              </a:rPr>
              <a:t> </a:t>
            </a:r>
            <a:r>
              <a:rPr lang="zh-CN" altLang="en-US" sz="2800" b="1" dirty="0">
                <a:solidFill>
                  <a:srgbClr val="1D8CCD"/>
                </a:solidFill>
                <a:latin typeface="华文中宋" panose="02010600040101010101" pitchFamily="2" charset="-122"/>
                <a:ea typeface="华文中宋" panose="02010600040101010101" pitchFamily="2" charset="-122"/>
              </a:rPr>
              <a:t>确保顺利实施</a:t>
            </a:r>
            <a:endParaRPr lang="zh-CN" altLang="en-US" sz="2800" b="1" dirty="0">
              <a:solidFill>
                <a:srgbClr val="1D8CCD"/>
              </a:solidFill>
              <a:latin typeface="华文中宋" panose="02010600040101010101" pitchFamily="2" charset="-122"/>
              <a:ea typeface="华文中宋" panose="02010600040101010101" pitchFamily="2" charset="-122"/>
            </a:endParaRPr>
          </a:p>
        </p:txBody>
      </p:sp>
      <p:sp>
        <p:nvSpPr>
          <p:cNvPr id="10" name="矩形 9"/>
          <p:cNvSpPr/>
          <p:nvPr/>
        </p:nvSpPr>
        <p:spPr>
          <a:xfrm>
            <a:off x="6938416" y="2553271"/>
            <a:ext cx="4359511" cy="650875"/>
          </a:xfrm>
          <a:prstGeom prst="rect">
            <a:avLst/>
          </a:prstGeom>
        </p:spPr>
        <p:txBody>
          <a:bodyPr wrap="square">
            <a:spAutoFit/>
          </a:bodyPr>
          <a:lstStyle/>
          <a:p>
            <a:pPr>
              <a:lnSpc>
                <a:spcPct val="130000"/>
              </a:lnSpc>
            </a:pPr>
            <a:r>
              <a:rPr sz="28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rPr>
              <a:t>㈠ 加强领导，发动群众</a:t>
            </a:r>
            <a:endParaRPr sz="28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endParaRPr>
          </a:p>
        </p:txBody>
      </p:sp>
      <p:sp>
        <p:nvSpPr>
          <p:cNvPr id="15" name="任意多边形: 形状 14"/>
          <p:cNvSpPr/>
          <p:nvPr/>
        </p:nvSpPr>
        <p:spPr>
          <a:xfrm rot="18773806">
            <a:off x="5716450" y="43178"/>
            <a:ext cx="134580" cy="1741092"/>
          </a:xfrm>
          <a:custGeom>
            <a:avLst/>
            <a:gdLst>
              <a:gd name="connsiteX0" fmla="*/ 134580 w 134580"/>
              <a:gd name="connsiteY0" fmla="*/ 117630 h 1741092"/>
              <a:gd name="connsiteX1" fmla="*/ 25284 w 134580"/>
              <a:gd name="connsiteY1" fmla="*/ 0 h 1741092"/>
              <a:gd name="connsiteX2" fmla="*/ 0 w 134580"/>
              <a:gd name="connsiteY2" fmla="*/ 10250 h 1741092"/>
              <a:gd name="connsiteX3" fmla="*/ 0 w 134580"/>
              <a:gd name="connsiteY3" fmla="*/ 1596250 h 1741092"/>
              <a:gd name="connsiteX4" fmla="*/ 134580 w 134580"/>
              <a:gd name="connsiteY4" fmla="*/ 1741092 h 174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80" h="1741092">
                <a:moveTo>
                  <a:pt x="134580" y="117630"/>
                </a:moveTo>
                <a:lnTo>
                  <a:pt x="25284" y="0"/>
                </a:lnTo>
                <a:lnTo>
                  <a:pt x="0" y="10250"/>
                </a:lnTo>
                <a:lnTo>
                  <a:pt x="0" y="1596250"/>
                </a:lnTo>
                <a:lnTo>
                  <a:pt x="134580" y="1741092"/>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形状 15"/>
          <p:cNvSpPr/>
          <p:nvPr/>
        </p:nvSpPr>
        <p:spPr>
          <a:xfrm flipH="1">
            <a:off x="5967095" y="365760"/>
            <a:ext cx="5848350" cy="1116965"/>
          </a:xfrm>
          <a:custGeom>
            <a:avLst/>
            <a:gdLst>
              <a:gd name="connsiteX0" fmla="*/ 6810372 w 6810372"/>
              <a:gd name="connsiteY0" fmla="*/ 0 h 1116749"/>
              <a:gd name="connsiteX1" fmla="*/ 0 w 6810372"/>
              <a:gd name="connsiteY1" fmla="*/ 0 h 1116749"/>
              <a:gd name="connsiteX2" fmla="*/ 0 w 6810372"/>
              <a:gd name="connsiteY2" fmla="*/ 1116749 h 1116749"/>
              <a:gd name="connsiteX3" fmla="*/ 5591907 w 6810372"/>
              <a:gd name="connsiteY3" fmla="*/ 1110011 h 1116749"/>
            </a:gdLst>
            <a:ahLst/>
            <a:cxnLst>
              <a:cxn ang="0">
                <a:pos x="connsiteX0" y="connsiteY0"/>
              </a:cxn>
              <a:cxn ang="0">
                <a:pos x="connsiteX1" y="connsiteY1"/>
              </a:cxn>
              <a:cxn ang="0">
                <a:pos x="connsiteX2" y="connsiteY2"/>
              </a:cxn>
              <a:cxn ang="0">
                <a:pos x="connsiteX3" y="connsiteY3"/>
              </a:cxn>
            </a:cxnLst>
            <a:rect l="l" t="t" r="r" b="b"/>
            <a:pathLst>
              <a:path w="6810372" h="1116749">
                <a:moveTo>
                  <a:pt x="6810372" y="0"/>
                </a:moveTo>
                <a:lnTo>
                  <a:pt x="0" y="0"/>
                </a:lnTo>
                <a:lnTo>
                  <a:pt x="0" y="1116749"/>
                </a:lnTo>
                <a:lnTo>
                  <a:pt x="5591907" y="1110011"/>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579235" y="365760"/>
            <a:ext cx="5686425" cy="1089025"/>
          </a:xfrm>
          <a:prstGeom prst="rect">
            <a:avLst/>
          </a:prstGeom>
          <a:noFill/>
        </p:spPr>
        <p:txBody>
          <a:bodyPr wrap="square" rtlCol="0">
            <a:noAutofit/>
          </a:bodyPr>
          <a:lstStyle>
            <a:defPPr>
              <a:defRPr lang="zh-CN"/>
            </a:defPPr>
            <a:lvl1pPr>
              <a:defRPr sz="6000">
                <a:solidFill>
                  <a:schemeClr val="bg1"/>
                </a:solidFill>
                <a:latin typeface="华文中宋" panose="02010600040101010101" pitchFamily="2" charset="-122"/>
                <a:ea typeface="华文中宋" panose="02010600040101010101" pitchFamily="2" charset="-122"/>
              </a:defRPr>
            </a:lvl1pPr>
          </a:lstStyle>
          <a:p>
            <a:r>
              <a:rPr lang="en-US" altLang="zh-CN" sz="7200" dirty="0"/>
              <a:t>05</a:t>
            </a:r>
            <a:r>
              <a:rPr lang="zh-CN" altLang="en-US" sz="7200" dirty="0"/>
              <a:t>保障措施</a:t>
            </a:r>
            <a:endParaRPr lang="zh-CN" altLang="en-US" sz="7200" dirty="0"/>
          </a:p>
        </p:txBody>
      </p:sp>
      <p:sp>
        <p:nvSpPr>
          <p:cNvPr id="100" name="文本框 99"/>
          <p:cNvSpPr txBox="1"/>
          <p:nvPr/>
        </p:nvSpPr>
        <p:spPr>
          <a:xfrm>
            <a:off x="6938010" y="3252470"/>
            <a:ext cx="5039360" cy="521970"/>
          </a:xfrm>
          <a:prstGeom prst="rect">
            <a:avLst/>
          </a:prstGeom>
          <a:noFill/>
          <a:ln w="9525">
            <a:noFill/>
          </a:ln>
        </p:spPr>
        <p:txBody>
          <a:bodyPr wrap="square">
            <a:spAutoFit/>
          </a:bodyPr>
          <a:p>
            <a:pPr indent="0"/>
            <a:r>
              <a:rPr sz="2800" b="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rPr>
              <a:t>㈡ 明确责任，落实经费</a:t>
            </a:r>
            <a:endParaRPr sz="2800" b="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endParaRPr>
          </a:p>
        </p:txBody>
      </p:sp>
      <p:sp>
        <p:nvSpPr>
          <p:cNvPr id="20" name="文本框 19"/>
          <p:cNvSpPr txBox="1"/>
          <p:nvPr/>
        </p:nvSpPr>
        <p:spPr>
          <a:xfrm>
            <a:off x="6938645" y="3842385"/>
            <a:ext cx="4211955" cy="521970"/>
          </a:xfrm>
          <a:prstGeom prst="rect">
            <a:avLst/>
          </a:prstGeom>
          <a:noFill/>
        </p:spPr>
        <p:txBody>
          <a:bodyPr wrap="square" rtlCol="0">
            <a:spAutoFit/>
          </a:bodyPr>
          <a:p>
            <a:pPr>
              <a:buClrTx/>
              <a:buSzTx/>
              <a:buFontTx/>
            </a:pPr>
            <a:r>
              <a:rPr sz="28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rPr>
              <a:t>㈢ 统一行动，综合防治</a:t>
            </a:r>
            <a:endParaRPr sz="28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endParaRPr>
          </a:p>
        </p:txBody>
      </p:sp>
      <p:sp>
        <p:nvSpPr>
          <p:cNvPr id="22" name="文本框 21"/>
          <p:cNvSpPr txBox="1"/>
          <p:nvPr/>
        </p:nvSpPr>
        <p:spPr>
          <a:xfrm>
            <a:off x="6957695" y="4432300"/>
            <a:ext cx="4064000" cy="521970"/>
          </a:xfrm>
          <a:prstGeom prst="rect">
            <a:avLst/>
          </a:prstGeom>
          <a:noFill/>
        </p:spPr>
        <p:txBody>
          <a:bodyPr wrap="square" rtlCol="0">
            <a:spAutoFit/>
          </a:bodyPr>
          <a:p>
            <a:r>
              <a:rPr sz="28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rPr>
              <a:t>㈣ 明确责任，打牢基础</a:t>
            </a:r>
            <a:endParaRPr sz="28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endParaRPr>
          </a:p>
        </p:txBody>
      </p:sp>
      <p:pic>
        <p:nvPicPr>
          <p:cNvPr id="13" name="图片 12"/>
          <p:cNvPicPr>
            <a:picLocks noChangeAspect="1"/>
          </p:cNvPicPr>
          <p:nvPr/>
        </p:nvPicPr>
        <p:blipFill>
          <a:blip r:embed="rId1"/>
          <a:stretch>
            <a:fillRect/>
          </a:stretch>
        </p:blipFill>
        <p:spPr>
          <a:xfrm>
            <a:off x="15875" y="365760"/>
            <a:ext cx="5015865" cy="5857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7" name="Object 107"/>
          <p:cNvSpPr txBox="1"/>
          <p:nvPr>
            <p:custDataLst>
              <p:tags r:id="rId1"/>
            </p:custDataLst>
          </p:nvPr>
        </p:nvSpPr>
        <p:spPr>
          <a:xfrm>
            <a:off x="868680" y="1048061"/>
            <a:ext cx="2223769" cy="958322"/>
          </a:xfrm>
          <a:prstGeom prst="rect">
            <a:avLst/>
          </a:prstGeom>
        </p:spPr>
        <p:txBody>
          <a:bodyPr vert="horz" wrap="square" tIns="0" bIns="0" rtlCol="0" anchor="b" anchorCtr="0">
            <a:normAutofit fontScale="90000"/>
          </a:bodyPr>
          <a:p>
            <a:pPr algn="l">
              <a:lnSpc>
                <a:spcPct val="100000"/>
              </a:lnSpc>
            </a:pPr>
            <a:endParaRPr lang="zh-CN" sz="6000" b="0" i="0" spc="430" dirty="0">
              <a:solidFill>
                <a:schemeClr val="accent1">
                  <a:lumMod val="75000"/>
                </a:schemeClr>
              </a:solidFill>
              <a:latin typeface="Arial Black" panose="020B0A04020102020204" charset="0"/>
              <a:ea typeface="汉仪大黑简" panose="02010600000101010101" charset="-122"/>
            </a:endParaRPr>
          </a:p>
        </p:txBody>
      </p:sp>
      <p:sp>
        <p:nvSpPr>
          <p:cNvPr id="1013" name="Object 1013"/>
          <p:cNvSpPr txBox="1"/>
          <p:nvPr>
            <p:custDataLst>
              <p:tags r:id="rId2"/>
            </p:custDataLst>
          </p:nvPr>
        </p:nvSpPr>
        <p:spPr>
          <a:xfrm>
            <a:off x="942006" y="3572187"/>
            <a:ext cx="612775" cy="583565"/>
          </a:xfrm>
          <a:prstGeom prst="rect">
            <a:avLst/>
          </a:prstGeom>
        </p:spPr>
        <p:txBody>
          <a:bodyPr vert="horz" wrap="square" tIns="0" bIns="0" rtlCol="0" anchor="ctr" anchorCtr="0">
            <a:normAutofit/>
          </a:bodyPr>
          <a:p>
            <a:pPr algn="ctr">
              <a:lnSpc>
                <a:spcPct val="100000"/>
              </a:lnSpc>
            </a:pPr>
            <a:endParaRPr lang="zh-CN" altLang="en-US" sz="2800" b="0" i="0" dirty="0">
              <a:solidFill>
                <a:schemeClr val="accent1">
                  <a:lumMod val="75000"/>
                </a:schemeClr>
              </a:solidFill>
              <a:latin typeface="Arial Black" panose="020B0A04020102020204" charset="0"/>
              <a:ea typeface="汉仪中黑 简" panose="00020600040101010101" charset="-122"/>
              <a:cs typeface="汉仪中黑 简" panose="00020600040101010101" charset="-122"/>
            </a:endParaRPr>
          </a:p>
        </p:txBody>
      </p:sp>
      <p:sp>
        <p:nvSpPr>
          <p:cNvPr id="1014" name="Object 1014"/>
          <p:cNvSpPr txBox="1"/>
          <p:nvPr>
            <p:custDataLst>
              <p:tags r:id="rId3"/>
            </p:custDataLst>
          </p:nvPr>
        </p:nvSpPr>
        <p:spPr>
          <a:xfrm>
            <a:off x="942006" y="4385622"/>
            <a:ext cx="612775" cy="583565"/>
          </a:xfrm>
          <a:prstGeom prst="rect">
            <a:avLst/>
          </a:prstGeom>
        </p:spPr>
        <p:txBody>
          <a:bodyPr vert="horz" wrap="square" tIns="0" bIns="0" rtlCol="0" anchor="ctr" anchorCtr="0">
            <a:normAutofit/>
          </a:bodyPr>
          <a:p>
            <a:pPr algn="ctr">
              <a:lnSpc>
                <a:spcPct val="100000"/>
              </a:lnSpc>
            </a:pPr>
            <a:endParaRPr lang="zh-CN" altLang="en-US" sz="2800" b="0" i="0" dirty="0">
              <a:solidFill>
                <a:schemeClr val="accent1">
                  <a:lumMod val="75000"/>
                </a:schemeClr>
              </a:solidFill>
              <a:latin typeface="Arial Black" panose="020B0A04020102020204" charset="0"/>
              <a:ea typeface="汉仪中黑 简" panose="00020600040101010101" charset="-122"/>
              <a:cs typeface="汉仪中黑 简" panose="00020600040101010101" charset="-122"/>
            </a:endParaRPr>
          </a:p>
        </p:txBody>
      </p:sp>
      <p:sp>
        <p:nvSpPr>
          <p:cNvPr id="26" name="Object 1012"/>
          <p:cNvSpPr txBox="1"/>
          <p:nvPr>
            <p:custDataLst>
              <p:tags r:id="rId4"/>
            </p:custDataLst>
          </p:nvPr>
        </p:nvSpPr>
        <p:spPr>
          <a:xfrm>
            <a:off x="942006" y="5193977"/>
            <a:ext cx="612775" cy="583565"/>
          </a:xfrm>
          <a:prstGeom prst="rect">
            <a:avLst/>
          </a:prstGeom>
        </p:spPr>
        <p:txBody>
          <a:bodyPr vert="horz" wrap="square" tIns="0" bIns="0" rtlCol="0" anchor="ctr" anchorCtr="0">
            <a:normAutofit/>
          </a:bodyPr>
          <a:p>
            <a:pPr algn="ctr">
              <a:lnSpc>
                <a:spcPct val="100000"/>
              </a:lnSpc>
            </a:pPr>
            <a:endParaRPr lang="en-US" altLang="zh-CN" sz="2800" b="0" i="0" dirty="0">
              <a:solidFill>
                <a:schemeClr val="accent1">
                  <a:lumMod val="75000"/>
                </a:schemeClr>
              </a:solidFill>
              <a:latin typeface="Arial Black" panose="020B0A04020102020204" charset="0"/>
              <a:ea typeface="汉仪中黑 简" panose="00020600040101010101" charset="-122"/>
              <a:cs typeface="汉仪中黑 简" panose="00020600040101010101" charset="-122"/>
            </a:endParaRPr>
          </a:p>
        </p:txBody>
      </p:sp>
      <p:sp>
        <p:nvSpPr>
          <p:cNvPr id="7" name="文本框 6"/>
          <p:cNvSpPr txBox="1"/>
          <p:nvPr/>
        </p:nvSpPr>
        <p:spPr>
          <a:xfrm>
            <a:off x="6588125" y="284480"/>
            <a:ext cx="4537710" cy="6249035"/>
          </a:xfrm>
          <a:prstGeom prst="rect">
            <a:avLst/>
          </a:prstGeom>
          <a:noFill/>
        </p:spPr>
        <p:txBody>
          <a:bodyPr wrap="square" rtlCol="0">
            <a:noAutofit/>
          </a:bodyPr>
          <a:p>
            <a:pPr>
              <a:lnSpc>
                <a:spcPct val="100000"/>
              </a:lnSpc>
              <a:spcBef>
                <a:spcPts val="0"/>
              </a:spcBef>
              <a:spcAft>
                <a:spcPts val="0"/>
              </a:spcAft>
            </a:pPr>
            <a:endParaRPr lang="zh-CN" altLang="en-US" sz="2400">
              <a:solidFill>
                <a:schemeClr val="dk1">
                  <a:lumMod val="85000"/>
                  <a:lumOff val="15000"/>
                </a:schemeClr>
              </a:solidFill>
              <a:sym typeface="+mn-ea"/>
            </a:endParaRPr>
          </a:p>
          <a:p>
            <a:pPr algn="just">
              <a:lnSpc>
                <a:spcPct val="100000"/>
              </a:lnSpc>
              <a:spcBef>
                <a:spcPts val="0"/>
              </a:spcBef>
              <a:spcAft>
                <a:spcPts val="0"/>
              </a:spcAft>
            </a:pPr>
            <a:r>
              <a:rPr lang="zh-CN" altLang="en-US" sz="2400">
                <a:solidFill>
                  <a:schemeClr val="dk1">
                    <a:lumMod val="85000"/>
                    <a:lumOff val="15000"/>
                  </a:schemeClr>
                </a:solidFill>
                <a:sym typeface="+mn-ea"/>
              </a:rPr>
              <a:t> </a:t>
            </a:r>
            <a:r>
              <a:rPr lang="en-US" altLang="zh-CN" sz="2400">
                <a:solidFill>
                  <a:schemeClr val="dk1">
                    <a:lumMod val="85000"/>
                    <a:lumOff val="15000"/>
                  </a:schemeClr>
                </a:solidFill>
                <a:sym typeface="+mn-ea"/>
              </a:rPr>
              <a:t>    </a:t>
            </a:r>
            <a:r>
              <a:rPr lang="en-US" altLang="zh-CN" sz="3200">
                <a:solidFill>
                  <a:schemeClr val="dk1">
                    <a:lumMod val="85000"/>
                    <a:lumOff val="15000"/>
                  </a:schemeClr>
                </a:solidFill>
                <a:sym typeface="+mn-ea"/>
              </a:rPr>
              <a:t> </a:t>
            </a:r>
            <a:r>
              <a:rPr lang="zh-CN" altLang="en-US" sz="2400">
                <a:solidFill>
                  <a:schemeClr val="dk1">
                    <a:lumMod val="85000"/>
                    <a:lumOff val="15000"/>
                  </a:schemeClr>
                </a:solidFill>
                <a:sym typeface="+mn-ea"/>
              </a:rPr>
              <a:t>为认真贯彻落实习近平总书记对爱国卫生运动重要批示指示，进一步深入开展爱国卫生运动实施意见，加强和规范病媒生物预防控制工作，常态化开展疫情防控工作，迎接“国家卫生县城”复审工作。根据《病媒生物预防控制管理规定》，结合温泉县实际，拟定了《温泉县2023年病媒生物防制工作方案》。</a:t>
            </a:r>
            <a:endParaRPr lang="zh-CN" altLang="en-US" sz="2400">
              <a:solidFill>
                <a:schemeClr val="dk1">
                  <a:lumMod val="85000"/>
                  <a:lumOff val="15000"/>
                </a:schemeClr>
              </a:solidFill>
              <a:sym typeface="+mn-ea"/>
            </a:endParaRPr>
          </a:p>
        </p:txBody>
      </p:sp>
      <p:pic>
        <p:nvPicPr>
          <p:cNvPr id="2" name="图片 1"/>
          <p:cNvPicPr>
            <a:picLocks noChangeAspect="1"/>
          </p:cNvPicPr>
          <p:nvPr/>
        </p:nvPicPr>
        <p:blipFill>
          <a:blip r:embed="rId5"/>
          <a:stretch>
            <a:fillRect/>
          </a:stretch>
        </p:blipFill>
        <p:spPr>
          <a:xfrm>
            <a:off x="0" y="635"/>
            <a:ext cx="6200775" cy="6857365"/>
          </a:xfrm>
          <a:prstGeom prst="rect">
            <a:avLst/>
          </a:prstGeom>
        </p:spPr>
      </p:pic>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1169346" y="3101541"/>
            <a:ext cx="1053650" cy="1053650"/>
          </a:xfrm>
          <a:prstGeom prst="ellipse">
            <a:avLst/>
          </a:prstGeom>
          <a:solidFill>
            <a:srgbClr val="1D8C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200302" y="3166701"/>
            <a:ext cx="991738" cy="922020"/>
          </a:xfrm>
          <a:prstGeom prst="rect">
            <a:avLst/>
          </a:prstGeom>
          <a:noFill/>
        </p:spPr>
        <p:txBody>
          <a:bodyPr wrap="square" rtlCol="0">
            <a:spAutoFit/>
          </a:bodyPr>
          <a:lstStyle/>
          <a:p>
            <a:pPr algn="ctr"/>
            <a:r>
              <a:rPr lang="en-US" altLang="zh-CN" sz="5400" dirty="0">
                <a:solidFill>
                  <a:schemeClr val="bg1"/>
                </a:solidFill>
                <a:latin typeface="Baskerville Old Face" panose="02020602080505020303" pitchFamily="18" charset="0"/>
                <a:ea typeface="华文中宋" panose="02010600040101010101" pitchFamily="2" charset="-122"/>
              </a:rPr>
              <a:t>01</a:t>
            </a:r>
            <a:endParaRPr lang="zh-CN" altLang="en-US" sz="5400" dirty="0">
              <a:solidFill>
                <a:schemeClr val="bg1"/>
              </a:solidFill>
              <a:latin typeface="Baskerville Old Face" panose="02020602080505020303" pitchFamily="18" charset="0"/>
              <a:ea typeface="华文中宋" panose="02010600040101010101" pitchFamily="2" charset="-122"/>
            </a:endParaRPr>
          </a:p>
        </p:txBody>
      </p:sp>
      <p:sp>
        <p:nvSpPr>
          <p:cNvPr id="17" name="文本框 16"/>
          <p:cNvSpPr txBox="1"/>
          <p:nvPr/>
        </p:nvSpPr>
        <p:spPr>
          <a:xfrm>
            <a:off x="105410" y="4384675"/>
            <a:ext cx="3110230" cy="818515"/>
          </a:xfrm>
          <a:prstGeom prst="rect">
            <a:avLst/>
          </a:prstGeom>
          <a:noFill/>
        </p:spPr>
        <p:txBody>
          <a:bodyPr wrap="square" rtlCol="0">
            <a:noAutofit/>
          </a:bodyPr>
          <a:lstStyle/>
          <a:p>
            <a:r>
              <a:rPr lang="zh-CN" altLang="en-US" sz="3200" b="1" dirty="0">
                <a:solidFill>
                  <a:srgbClr val="1D8CCD"/>
                </a:solidFill>
                <a:latin typeface="华文中宋" panose="02010600040101010101" pitchFamily="2" charset="-122"/>
                <a:ea typeface="华文中宋" panose="02010600040101010101" pitchFamily="2" charset="-122"/>
              </a:rPr>
              <a:t>方案背景、依据</a:t>
            </a:r>
            <a:endParaRPr lang="zh-CN" altLang="en-US" sz="3200" b="1" dirty="0">
              <a:solidFill>
                <a:srgbClr val="1D8CCD"/>
              </a:solidFill>
              <a:latin typeface="华文中宋" panose="02010600040101010101" pitchFamily="2" charset="-122"/>
              <a:ea typeface="华文中宋" panose="02010600040101010101" pitchFamily="2" charset="-122"/>
            </a:endParaRPr>
          </a:p>
        </p:txBody>
      </p:sp>
      <p:sp>
        <p:nvSpPr>
          <p:cNvPr id="19" name="椭圆 18"/>
          <p:cNvSpPr/>
          <p:nvPr/>
        </p:nvSpPr>
        <p:spPr>
          <a:xfrm>
            <a:off x="3331713" y="3101541"/>
            <a:ext cx="1053650" cy="1053650"/>
          </a:xfrm>
          <a:prstGeom prst="ellipse">
            <a:avLst/>
          </a:prstGeom>
          <a:solidFill>
            <a:srgbClr val="1D8C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362669" y="3166701"/>
            <a:ext cx="991738" cy="922020"/>
          </a:xfrm>
          <a:prstGeom prst="rect">
            <a:avLst/>
          </a:prstGeom>
          <a:noFill/>
        </p:spPr>
        <p:txBody>
          <a:bodyPr wrap="square" rtlCol="0">
            <a:spAutoFit/>
          </a:bodyPr>
          <a:lstStyle/>
          <a:p>
            <a:pPr algn="ctr"/>
            <a:r>
              <a:rPr lang="en-US" altLang="zh-CN" sz="5400" dirty="0">
                <a:solidFill>
                  <a:schemeClr val="bg1"/>
                </a:solidFill>
                <a:latin typeface="Baskerville Old Face" panose="02020602080505020303" pitchFamily="18" charset="0"/>
                <a:ea typeface="华文中宋" panose="02010600040101010101" pitchFamily="2" charset="-122"/>
              </a:rPr>
              <a:t>02</a:t>
            </a:r>
            <a:endParaRPr lang="zh-CN" altLang="en-US" sz="5400" dirty="0">
              <a:solidFill>
                <a:schemeClr val="bg1"/>
              </a:solidFill>
              <a:latin typeface="Baskerville Old Face" panose="02020602080505020303" pitchFamily="18" charset="0"/>
              <a:ea typeface="华文中宋" panose="02010600040101010101" pitchFamily="2" charset="-122"/>
            </a:endParaRPr>
          </a:p>
        </p:txBody>
      </p:sp>
      <p:sp>
        <p:nvSpPr>
          <p:cNvPr id="21" name="文本框 20"/>
          <p:cNvSpPr txBox="1"/>
          <p:nvPr/>
        </p:nvSpPr>
        <p:spPr>
          <a:xfrm>
            <a:off x="3215640" y="4384675"/>
            <a:ext cx="1998980" cy="583565"/>
          </a:xfrm>
          <a:prstGeom prst="rect">
            <a:avLst/>
          </a:prstGeom>
          <a:noFill/>
        </p:spPr>
        <p:txBody>
          <a:bodyPr wrap="square" rtlCol="0">
            <a:spAutoFit/>
          </a:bodyPr>
          <a:lstStyle/>
          <a:p>
            <a:r>
              <a:rPr lang="zh-CN" altLang="en-US" sz="3200" b="1" dirty="0">
                <a:solidFill>
                  <a:srgbClr val="1D8CCD"/>
                </a:solidFill>
                <a:latin typeface="华文中宋" panose="02010600040101010101" pitchFamily="2" charset="-122"/>
                <a:ea typeface="华文中宋" panose="02010600040101010101" pitchFamily="2" charset="-122"/>
              </a:rPr>
              <a:t>总体思路</a:t>
            </a:r>
            <a:endParaRPr lang="zh-CN" altLang="en-US" sz="2400" b="1" dirty="0">
              <a:solidFill>
                <a:srgbClr val="1D8CCD"/>
              </a:solidFill>
              <a:latin typeface="华文中宋" panose="02010600040101010101" pitchFamily="2" charset="-122"/>
              <a:ea typeface="华文中宋" panose="02010600040101010101" pitchFamily="2" charset="-122"/>
            </a:endParaRPr>
          </a:p>
        </p:txBody>
      </p:sp>
      <p:sp>
        <p:nvSpPr>
          <p:cNvPr id="23" name="椭圆 22"/>
          <p:cNvSpPr/>
          <p:nvPr/>
        </p:nvSpPr>
        <p:spPr>
          <a:xfrm>
            <a:off x="5494080" y="3101541"/>
            <a:ext cx="1053650" cy="1053650"/>
          </a:xfrm>
          <a:prstGeom prst="ellipse">
            <a:avLst/>
          </a:prstGeom>
          <a:solidFill>
            <a:srgbClr val="1D8C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525036" y="3166701"/>
            <a:ext cx="991738" cy="922020"/>
          </a:xfrm>
          <a:prstGeom prst="rect">
            <a:avLst/>
          </a:prstGeom>
          <a:noFill/>
        </p:spPr>
        <p:txBody>
          <a:bodyPr wrap="square" rtlCol="0">
            <a:spAutoFit/>
          </a:bodyPr>
          <a:lstStyle/>
          <a:p>
            <a:pPr algn="ctr"/>
            <a:r>
              <a:rPr lang="en-US" altLang="zh-CN" sz="5400" dirty="0">
                <a:solidFill>
                  <a:schemeClr val="bg1"/>
                </a:solidFill>
                <a:latin typeface="Baskerville Old Face" panose="02020602080505020303" pitchFamily="18" charset="0"/>
                <a:ea typeface="华文中宋" panose="02010600040101010101" pitchFamily="2" charset="-122"/>
              </a:rPr>
              <a:t>03</a:t>
            </a:r>
            <a:endParaRPr lang="zh-CN" altLang="en-US" sz="5400" dirty="0">
              <a:solidFill>
                <a:schemeClr val="bg1"/>
              </a:solidFill>
              <a:latin typeface="Baskerville Old Face" panose="02020602080505020303" pitchFamily="18" charset="0"/>
              <a:ea typeface="华文中宋" panose="02010600040101010101" pitchFamily="2" charset="-122"/>
            </a:endParaRPr>
          </a:p>
        </p:txBody>
      </p:sp>
      <p:sp>
        <p:nvSpPr>
          <p:cNvPr id="27" name="椭圆 26"/>
          <p:cNvSpPr/>
          <p:nvPr/>
        </p:nvSpPr>
        <p:spPr>
          <a:xfrm>
            <a:off x="7656447" y="3101541"/>
            <a:ext cx="1053650" cy="1053650"/>
          </a:xfrm>
          <a:prstGeom prst="ellipse">
            <a:avLst/>
          </a:prstGeom>
          <a:solidFill>
            <a:srgbClr val="1D8C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687403" y="3166701"/>
            <a:ext cx="991738" cy="922020"/>
          </a:xfrm>
          <a:prstGeom prst="rect">
            <a:avLst/>
          </a:prstGeom>
          <a:noFill/>
        </p:spPr>
        <p:txBody>
          <a:bodyPr wrap="square" rtlCol="0">
            <a:spAutoFit/>
          </a:bodyPr>
          <a:lstStyle/>
          <a:p>
            <a:pPr algn="ctr">
              <a:buClrTx/>
              <a:buSzTx/>
              <a:buFontTx/>
            </a:pPr>
            <a:r>
              <a:rPr lang="en-US" altLang="zh-CN" sz="5400" dirty="0">
                <a:solidFill>
                  <a:schemeClr val="bg1"/>
                </a:solidFill>
                <a:latin typeface="Baskerville Old Face" panose="02020602080505020303" pitchFamily="18" charset="0"/>
                <a:ea typeface="华文中宋" panose="02010600040101010101" pitchFamily="2" charset="-122"/>
              </a:rPr>
              <a:t>04</a:t>
            </a:r>
            <a:endParaRPr lang="en-US" altLang="zh-CN" sz="5400" dirty="0">
              <a:solidFill>
                <a:schemeClr val="bg1"/>
              </a:solidFill>
              <a:latin typeface="Baskerville Old Face" panose="02020602080505020303" pitchFamily="18" charset="0"/>
              <a:ea typeface="华文中宋" panose="02010600040101010101" pitchFamily="2" charset="-122"/>
            </a:endParaRPr>
          </a:p>
        </p:txBody>
      </p:sp>
      <p:sp>
        <p:nvSpPr>
          <p:cNvPr id="29" name="文本框 28"/>
          <p:cNvSpPr txBox="1"/>
          <p:nvPr/>
        </p:nvSpPr>
        <p:spPr>
          <a:xfrm>
            <a:off x="9528175" y="4384675"/>
            <a:ext cx="1848485" cy="583565"/>
          </a:xfrm>
          <a:prstGeom prst="rect">
            <a:avLst/>
          </a:prstGeom>
          <a:noFill/>
        </p:spPr>
        <p:txBody>
          <a:bodyPr wrap="square" rtlCol="0">
            <a:spAutoFit/>
          </a:bodyPr>
          <a:lstStyle/>
          <a:p>
            <a:r>
              <a:rPr lang="zh-CN" altLang="en-US" sz="3200" b="1" dirty="0">
                <a:solidFill>
                  <a:srgbClr val="1D8CCD"/>
                </a:solidFill>
                <a:latin typeface="华文中宋" panose="02010600040101010101" pitchFamily="2" charset="-122"/>
                <a:ea typeface="华文中宋" panose="02010600040101010101" pitchFamily="2" charset="-122"/>
              </a:rPr>
              <a:t>保障措施</a:t>
            </a:r>
            <a:endParaRPr lang="zh-CN" altLang="en-US" sz="3200" b="1" dirty="0">
              <a:solidFill>
                <a:srgbClr val="1D8CCD"/>
              </a:solidFill>
              <a:latin typeface="华文中宋" panose="02010600040101010101" pitchFamily="2" charset="-122"/>
              <a:ea typeface="华文中宋" panose="02010600040101010101" pitchFamily="2" charset="-122"/>
            </a:endParaRPr>
          </a:p>
        </p:txBody>
      </p:sp>
      <p:sp>
        <p:nvSpPr>
          <p:cNvPr id="37" name="任意多边形: 形状 36"/>
          <p:cNvSpPr/>
          <p:nvPr/>
        </p:nvSpPr>
        <p:spPr>
          <a:xfrm rot="18773806">
            <a:off x="5716450" y="43178"/>
            <a:ext cx="134580" cy="1741092"/>
          </a:xfrm>
          <a:custGeom>
            <a:avLst/>
            <a:gdLst>
              <a:gd name="connsiteX0" fmla="*/ 134580 w 134580"/>
              <a:gd name="connsiteY0" fmla="*/ 117630 h 1741092"/>
              <a:gd name="connsiteX1" fmla="*/ 25284 w 134580"/>
              <a:gd name="connsiteY1" fmla="*/ 0 h 1741092"/>
              <a:gd name="connsiteX2" fmla="*/ 0 w 134580"/>
              <a:gd name="connsiteY2" fmla="*/ 10250 h 1741092"/>
              <a:gd name="connsiteX3" fmla="*/ 0 w 134580"/>
              <a:gd name="connsiteY3" fmla="*/ 1596250 h 1741092"/>
              <a:gd name="connsiteX4" fmla="*/ 134580 w 134580"/>
              <a:gd name="connsiteY4" fmla="*/ 1741092 h 174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80" h="1741092">
                <a:moveTo>
                  <a:pt x="134580" y="117630"/>
                </a:moveTo>
                <a:lnTo>
                  <a:pt x="25284" y="0"/>
                </a:lnTo>
                <a:lnTo>
                  <a:pt x="0" y="10250"/>
                </a:lnTo>
                <a:lnTo>
                  <a:pt x="0" y="1596250"/>
                </a:lnTo>
                <a:lnTo>
                  <a:pt x="134580" y="1741092"/>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任意多边形: 形状 37"/>
          <p:cNvSpPr/>
          <p:nvPr/>
        </p:nvSpPr>
        <p:spPr>
          <a:xfrm flipH="1">
            <a:off x="5381628" y="338286"/>
            <a:ext cx="6810372" cy="1116749"/>
          </a:xfrm>
          <a:custGeom>
            <a:avLst/>
            <a:gdLst>
              <a:gd name="connsiteX0" fmla="*/ 6810372 w 6810372"/>
              <a:gd name="connsiteY0" fmla="*/ 0 h 1116749"/>
              <a:gd name="connsiteX1" fmla="*/ 0 w 6810372"/>
              <a:gd name="connsiteY1" fmla="*/ 0 h 1116749"/>
              <a:gd name="connsiteX2" fmla="*/ 0 w 6810372"/>
              <a:gd name="connsiteY2" fmla="*/ 1116749 h 1116749"/>
              <a:gd name="connsiteX3" fmla="*/ 5591907 w 6810372"/>
              <a:gd name="connsiteY3" fmla="*/ 1110011 h 1116749"/>
            </a:gdLst>
            <a:ahLst/>
            <a:cxnLst>
              <a:cxn ang="0">
                <a:pos x="connsiteX0" y="connsiteY0"/>
              </a:cxn>
              <a:cxn ang="0">
                <a:pos x="connsiteX1" y="connsiteY1"/>
              </a:cxn>
              <a:cxn ang="0">
                <a:pos x="connsiteX2" y="connsiteY2"/>
              </a:cxn>
              <a:cxn ang="0">
                <a:pos x="connsiteX3" y="connsiteY3"/>
              </a:cxn>
            </a:cxnLst>
            <a:rect l="l" t="t" r="r" b="b"/>
            <a:pathLst>
              <a:path w="6810372" h="1116749">
                <a:moveTo>
                  <a:pt x="6810372" y="0"/>
                </a:moveTo>
                <a:lnTo>
                  <a:pt x="0" y="0"/>
                </a:lnTo>
                <a:lnTo>
                  <a:pt x="0" y="1116749"/>
                </a:lnTo>
                <a:lnTo>
                  <a:pt x="5591907" y="1110011"/>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401179" y="447464"/>
            <a:ext cx="5828840" cy="1323439"/>
          </a:xfrm>
          <a:prstGeom prst="rect">
            <a:avLst/>
          </a:prstGeom>
          <a:noFill/>
        </p:spPr>
        <p:txBody>
          <a:bodyPr wrap="none" rtlCol="0">
            <a:spAutoFit/>
          </a:bodyPr>
          <a:lstStyle/>
          <a:p>
            <a:r>
              <a:rPr lang="en-US" altLang="zh-CN" sz="8000" dirty="0">
                <a:solidFill>
                  <a:srgbClr val="1D8CCD"/>
                </a:solidFill>
                <a:latin typeface="Baskerville Old Face" panose="02020602080505020303" pitchFamily="18" charset="0"/>
              </a:rPr>
              <a:t>CONTENTS</a:t>
            </a:r>
            <a:endParaRPr lang="zh-CN" altLang="en-US" sz="8000" dirty="0">
              <a:solidFill>
                <a:srgbClr val="1D8CCD"/>
              </a:solidFill>
              <a:latin typeface="Baskerville Old Face" panose="02020602080505020303" pitchFamily="18" charset="0"/>
            </a:endParaRPr>
          </a:p>
        </p:txBody>
      </p:sp>
      <p:sp>
        <p:nvSpPr>
          <p:cNvPr id="10" name="文本框 9"/>
          <p:cNvSpPr txBox="1"/>
          <p:nvPr/>
        </p:nvSpPr>
        <p:spPr>
          <a:xfrm>
            <a:off x="8629710" y="599729"/>
            <a:ext cx="1826804" cy="707886"/>
          </a:xfrm>
          <a:prstGeom prst="rect">
            <a:avLst/>
          </a:prstGeom>
          <a:noFill/>
        </p:spPr>
        <p:txBody>
          <a:bodyPr wrap="square" rtlCol="0">
            <a:spAutoFit/>
          </a:bodyPr>
          <a:lstStyle>
            <a:defPPr>
              <a:defRPr lang="zh-CN"/>
            </a:defPPr>
            <a:lvl1pPr>
              <a:defRPr sz="6000">
                <a:solidFill>
                  <a:schemeClr val="bg1"/>
                </a:solidFill>
                <a:latin typeface="华文中宋" panose="02010600040101010101" pitchFamily="2" charset="-122"/>
                <a:ea typeface="华文中宋" panose="02010600040101010101" pitchFamily="2" charset="-122"/>
              </a:defRPr>
            </a:lvl1pPr>
          </a:lstStyle>
          <a:p>
            <a:r>
              <a:rPr lang="zh-CN" altLang="en-US" sz="4000" dirty="0"/>
              <a:t>目 录</a:t>
            </a:r>
            <a:endParaRPr lang="zh-CN" altLang="en-US" sz="4000" dirty="0"/>
          </a:p>
        </p:txBody>
      </p:sp>
      <p:sp>
        <p:nvSpPr>
          <p:cNvPr id="5" name="文本框 4"/>
          <p:cNvSpPr txBox="1"/>
          <p:nvPr>
            <p:custDataLst>
              <p:tags r:id="rId1"/>
            </p:custDataLst>
          </p:nvPr>
        </p:nvSpPr>
        <p:spPr>
          <a:xfrm>
            <a:off x="9850213" y="3166701"/>
            <a:ext cx="991738" cy="922020"/>
          </a:xfrm>
          <a:prstGeom prst="rect">
            <a:avLst/>
          </a:prstGeom>
          <a:solidFill>
            <a:srgbClr val="1D8CCD"/>
          </a:solidFill>
        </p:spPr>
        <p:txBody>
          <a:bodyPr wrap="square" rtlCol="0">
            <a:spAutoFit/>
          </a:bodyPr>
          <a:p>
            <a:pPr algn="ctr"/>
            <a:r>
              <a:rPr lang="en-US" altLang="zh-CN" sz="5400" dirty="0">
                <a:solidFill>
                  <a:schemeClr val="bg1"/>
                </a:solidFill>
                <a:latin typeface="Baskerville Old Face" panose="02020602080505020303" pitchFamily="18" charset="0"/>
                <a:ea typeface="华文中宋" panose="02010600040101010101" pitchFamily="2" charset="-122"/>
              </a:rPr>
              <a:t>05</a:t>
            </a:r>
            <a:endParaRPr lang="zh-CN" altLang="en-US" sz="5400" dirty="0">
              <a:solidFill>
                <a:schemeClr val="bg1"/>
              </a:solidFill>
              <a:latin typeface="Baskerville Old Face" panose="02020602080505020303" pitchFamily="18" charset="0"/>
              <a:ea typeface="华文中宋" panose="02010600040101010101" pitchFamily="2" charset="-122"/>
            </a:endParaRPr>
          </a:p>
        </p:txBody>
      </p:sp>
      <p:sp>
        <p:nvSpPr>
          <p:cNvPr id="7" name="文本框 6"/>
          <p:cNvSpPr txBox="1"/>
          <p:nvPr>
            <p:custDataLst>
              <p:tags r:id="rId2"/>
            </p:custDataLst>
          </p:nvPr>
        </p:nvSpPr>
        <p:spPr>
          <a:xfrm>
            <a:off x="7155180" y="4415790"/>
            <a:ext cx="1934845" cy="679450"/>
          </a:xfrm>
          <a:prstGeom prst="rect">
            <a:avLst/>
          </a:prstGeom>
          <a:noFill/>
        </p:spPr>
        <p:txBody>
          <a:bodyPr wrap="square" rtlCol="0">
            <a:noAutofit/>
          </a:bodyPr>
          <a:p>
            <a:r>
              <a:rPr lang="zh-CN" altLang="en-US" sz="3200" b="1" dirty="0">
                <a:solidFill>
                  <a:srgbClr val="1D8CCD"/>
                </a:solidFill>
                <a:latin typeface="华文中宋" panose="02010600040101010101" pitchFamily="2" charset="-122"/>
                <a:ea typeface="华文中宋" panose="02010600040101010101" pitchFamily="2" charset="-122"/>
              </a:rPr>
              <a:t>工作目标</a:t>
            </a:r>
            <a:endParaRPr lang="zh-CN" altLang="en-US" sz="3200" b="1" dirty="0">
              <a:solidFill>
                <a:srgbClr val="1D8CCD"/>
              </a:solidFill>
              <a:latin typeface="华文中宋" panose="02010600040101010101" pitchFamily="2" charset="-122"/>
              <a:ea typeface="华文中宋" panose="02010600040101010101" pitchFamily="2" charset="-122"/>
            </a:endParaRPr>
          </a:p>
        </p:txBody>
      </p:sp>
      <p:sp>
        <p:nvSpPr>
          <p:cNvPr id="8" name="文本框 7"/>
          <p:cNvSpPr txBox="1"/>
          <p:nvPr>
            <p:custDataLst>
              <p:tags r:id="rId3"/>
            </p:custDataLst>
          </p:nvPr>
        </p:nvSpPr>
        <p:spPr>
          <a:xfrm>
            <a:off x="4879975" y="4415155"/>
            <a:ext cx="2432050" cy="553085"/>
          </a:xfrm>
          <a:prstGeom prst="rect">
            <a:avLst/>
          </a:prstGeom>
          <a:noFill/>
        </p:spPr>
        <p:txBody>
          <a:bodyPr wrap="square" rtlCol="0">
            <a:noAutofit/>
          </a:bodyPr>
          <a:p>
            <a:r>
              <a:rPr lang="en-US" altLang="zh-CN" sz="3200" b="1" dirty="0">
                <a:solidFill>
                  <a:srgbClr val="1D8CCD"/>
                </a:solidFill>
                <a:latin typeface="华文中宋" panose="02010600040101010101" pitchFamily="2" charset="-122"/>
                <a:ea typeface="华文中宋" panose="02010600040101010101" pitchFamily="2" charset="-122"/>
              </a:rPr>
              <a:t>  </a:t>
            </a:r>
            <a:r>
              <a:rPr lang="zh-CN" altLang="en-US" sz="3200" b="1" dirty="0">
                <a:solidFill>
                  <a:srgbClr val="1D8CCD"/>
                </a:solidFill>
                <a:latin typeface="华文中宋" panose="02010600040101010101" pitchFamily="2" charset="-122"/>
                <a:ea typeface="华文中宋" panose="02010600040101010101" pitchFamily="2" charset="-122"/>
              </a:rPr>
              <a:t>重点任务</a:t>
            </a:r>
            <a:endParaRPr lang="zh-CN" altLang="en-US" sz="3200" b="1" dirty="0">
              <a:solidFill>
                <a:srgbClr val="1D8CCD"/>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bwMode="auto">
          <a:xfrm>
            <a:off x="2583737" y="5309879"/>
            <a:ext cx="717550" cy="719138"/>
          </a:xfrm>
          <a:custGeom>
            <a:avLst/>
            <a:gdLst>
              <a:gd name="T0" fmla="*/ 0 w 452"/>
              <a:gd name="T1" fmla="*/ 227 h 453"/>
              <a:gd name="T2" fmla="*/ 5 w 452"/>
              <a:gd name="T3" fmla="*/ 272 h 453"/>
              <a:gd name="T4" fmla="*/ 17 w 452"/>
              <a:gd name="T5" fmla="*/ 315 h 453"/>
              <a:gd name="T6" fmla="*/ 38 w 452"/>
              <a:gd name="T7" fmla="*/ 354 h 453"/>
              <a:gd name="T8" fmla="*/ 66 w 452"/>
              <a:gd name="T9" fmla="*/ 387 h 453"/>
              <a:gd name="T10" fmla="*/ 99 w 452"/>
              <a:gd name="T11" fmla="*/ 415 h 453"/>
              <a:gd name="T12" fmla="*/ 139 w 452"/>
              <a:gd name="T13" fmla="*/ 436 h 453"/>
              <a:gd name="T14" fmla="*/ 180 w 452"/>
              <a:gd name="T15" fmla="*/ 448 h 453"/>
              <a:gd name="T16" fmla="*/ 226 w 452"/>
              <a:gd name="T17" fmla="*/ 453 h 453"/>
              <a:gd name="T18" fmla="*/ 248 w 452"/>
              <a:gd name="T19" fmla="*/ 451 h 453"/>
              <a:gd name="T20" fmla="*/ 293 w 452"/>
              <a:gd name="T21" fmla="*/ 443 h 453"/>
              <a:gd name="T22" fmla="*/ 333 w 452"/>
              <a:gd name="T23" fmla="*/ 425 h 453"/>
              <a:gd name="T24" fmla="*/ 370 w 452"/>
              <a:gd name="T25" fmla="*/ 401 h 453"/>
              <a:gd name="T26" fmla="*/ 400 w 452"/>
              <a:gd name="T27" fmla="*/ 371 h 453"/>
              <a:gd name="T28" fmla="*/ 424 w 452"/>
              <a:gd name="T29" fmla="*/ 335 h 453"/>
              <a:gd name="T30" fmla="*/ 441 w 452"/>
              <a:gd name="T31" fmla="*/ 295 h 453"/>
              <a:gd name="T32" fmla="*/ 450 w 452"/>
              <a:gd name="T33" fmla="*/ 249 h 453"/>
              <a:gd name="T34" fmla="*/ 452 w 452"/>
              <a:gd name="T35" fmla="*/ 227 h 453"/>
              <a:gd name="T36" fmla="*/ 446 w 452"/>
              <a:gd name="T37" fmla="*/ 181 h 453"/>
              <a:gd name="T38" fmla="*/ 434 w 452"/>
              <a:gd name="T39" fmla="*/ 140 h 453"/>
              <a:gd name="T40" fmla="*/ 413 w 452"/>
              <a:gd name="T41" fmla="*/ 101 h 453"/>
              <a:gd name="T42" fmla="*/ 386 w 452"/>
              <a:gd name="T43" fmla="*/ 66 h 453"/>
              <a:gd name="T44" fmla="*/ 353 w 452"/>
              <a:gd name="T45" fmla="*/ 40 h 453"/>
              <a:gd name="T46" fmla="*/ 314 w 452"/>
              <a:gd name="T47" fmla="*/ 19 h 453"/>
              <a:gd name="T48" fmla="*/ 271 w 452"/>
              <a:gd name="T49" fmla="*/ 6 h 453"/>
              <a:gd name="T50" fmla="*/ 226 w 452"/>
              <a:gd name="T51" fmla="*/ 0 h 453"/>
              <a:gd name="T52" fmla="*/ 203 w 452"/>
              <a:gd name="T53" fmla="*/ 2 h 453"/>
              <a:gd name="T54" fmla="*/ 158 w 452"/>
              <a:gd name="T55" fmla="*/ 11 h 453"/>
              <a:gd name="T56" fmla="*/ 118 w 452"/>
              <a:gd name="T57" fmla="*/ 28 h 453"/>
              <a:gd name="T58" fmla="*/ 81 w 452"/>
              <a:gd name="T59" fmla="*/ 53 h 453"/>
              <a:gd name="T60" fmla="*/ 52 w 452"/>
              <a:gd name="T61" fmla="*/ 84 h 453"/>
              <a:gd name="T62" fmla="*/ 27 w 452"/>
              <a:gd name="T63" fmla="*/ 119 h 453"/>
              <a:gd name="T64" fmla="*/ 10 w 452"/>
              <a:gd name="T65" fmla="*/ 160 h 453"/>
              <a:gd name="T66" fmla="*/ 1 w 452"/>
              <a:gd name="T67" fmla="*/ 204 h 453"/>
              <a:gd name="T68" fmla="*/ 0 w 452"/>
              <a:gd name="T69" fmla="*/ 2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2" h="453">
                <a:moveTo>
                  <a:pt x="0" y="227"/>
                </a:moveTo>
                <a:lnTo>
                  <a:pt x="0" y="227"/>
                </a:lnTo>
                <a:lnTo>
                  <a:pt x="1" y="249"/>
                </a:lnTo>
                <a:lnTo>
                  <a:pt x="5" y="272"/>
                </a:lnTo>
                <a:lnTo>
                  <a:pt x="10" y="295"/>
                </a:lnTo>
                <a:lnTo>
                  <a:pt x="17" y="315"/>
                </a:lnTo>
                <a:lnTo>
                  <a:pt x="27" y="335"/>
                </a:lnTo>
                <a:lnTo>
                  <a:pt x="38" y="354"/>
                </a:lnTo>
                <a:lnTo>
                  <a:pt x="52" y="371"/>
                </a:lnTo>
                <a:lnTo>
                  <a:pt x="66" y="387"/>
                </a:lnTo>
                <a:lnTo>
                  <a:pt x="81" y="401"/>
                </a:lnTo>
                <a:lnTo>
                  <a:pt x="99" y="415"/>
                </a:lnTo>
                <a:lnTo>
                  <a:pt x="118" y="425"/>
                </a:lnTo>
                <a:lnTo>
                  <a:pt x="139" y="436"/>
                </a:lnTo>
                <a:lnTo>
                  <a:pt x="158" y="443"/>
                </a:lnTo>
                <a:lnTo>
                  <a:pt x="180" y="448"/>
                </a:lnTo>
                <a:lnTo>
                  <a:pt x="203" y="451"/>
                </a:lnTo>
                <a:lnTo>
                  <a:pt x="226" y="453"/>
                </a:lnTo>
                <a:lnTo>
                  <a:pt x="226" y="453"/>
                </a:lnTo>
                <a:lnTo>
                  <a:pt x="248" y="451"/>
                </a:lnTo>
                <a:lnTo>
                  <a:pt x="271" y="448"/>
                </a:lnTo>
                <a:lnTo>
                  <a:pt x="293" y="443"/>
                </a:lnTo>
                <a:lnTo>
                  <a:pt x="314" y="436"/>
                </a:lnTo>
                <a:lnTo>
                  <a:pt x="333" y="425"/>
                </a:lnTo>
                <a:lnTo>
                  <a:pt x="353" y="415"/>
                </a:lnTo>
                <a:lnTo>
                  <a:pt x="370" y="401"/>
                </a:lnTo>
                <a:lnTo>
                  <a:pt x="386" y="387"/>
                </a:lnTo>
                <a:lnTo>
                  <a:pt x="400" y="371"/>
                </a:lnTo>
                <a:lnTo>
                  <a:pt x="413" y="354"/>
                </a:lnTo>
                <a:lnTo>
                  <a:pt x="424" y="335"/>
                </a:lnTo>
                <a:lnTo>
                  <a:pt x="434" y="315"/>
                </a:lnTo>
                <a:lnTo>
                  <a:pt x="441" y="295"/>
                </a:lnTo>
                <a:lnTo>
                  <a:pt x="446" y="272"/>
                </a:lnTo>
                <a:lnTo>
                  <a:pt x="450" y="249"/>
                </a:lnTo>
                <a:lnTo>
                  <a:pt x="452" y="227"/>
                </a:lnTo>
                <a:lnTo>
                  <a:pt x="452" y="227"/>
                </a:lnTo>
                <a:lnTo>
                  <a:pt x="450" y="204"/>
                </a:lnTo>
                <a:lnTo>
                  <a:pt x="446" y="181"/>
                </a:lnTo>
                <a:lnTo>
                  <a:pt x="441" y="160"/>
                </a:lnTo>
                <a:lnTo>
                  <a:pt x="434" y="140"/>
                </a:lnTo>
                <a:lnTo>
                  <a:pt x="424" y="119"/>
                </a:lnTo>
                <a:lnTo>
                  <a:pt x="413" y="101"/>
                </a:lnTo>
                <a:lnTo>
                  <a:pt x="400" y="84"/>
                </a:lnTo>
                <a:lnTo>
                  <a:pt x="386" y="66"/>
                </a:lnTo>
                <a:lnTo>
                  <a:pt x="370" y="53"/>
                </a:lnTo>
                <a:lnTo>
                  <a:pt x="353" y="40"/>
                </a:lnTo>
                <a:lnTo>
                  <a:pt x="333" y="28"/>
                </a:lnTo>
                <a:lnTo>
                  <a:pt x="314" y="19"/>
                </a:lnTo>
                <a:lnTo>
                  <a:pt x="293" y="11"/>
                </a:lnTo>
                <a:lnTo>
                  <a:pt x="271" y="6"/>
                </a:lnTo>
                <a:lnTo>
                  <a:pt x="248" y="2"/>
                </a:lnTo>
                <a:lnTo>
                  <a:pt x="226" y="0"/>
                </a:lnTo>
                <a:lnTo>
                  <a:pt x="226" y="0"/>
                </a:lnTo>
                <a:lnTo>
                  <a:pt x="203" y="2"/>
                </a:lnTo>
                <a:lnTo>
                  <a:pt x="180" y="6"/>
                </a:lnTo>
                <a:lnTo>
                  <a:pt x="158" y="11"/>
                </a:lnTo>
                <a:lnTo>
                  <a:pt x="139" y="19"/>
                </a:lnTo>
                <a:lnTo>
                  <a:pt x="118" y="28"/>
                </a:lnTo>
                <a:lnTo>
                  <a:pt x="99" y="40"/>
                </a:lnTo>
                <a:lnTo>
                  <a:pt x="81" y="53"/>
                </a:lnTo>
                <a:lnTo>
                  <a:pt x="66" y="66"/>
                </a:lnTo>
                <a:lnTo>
                  <a:pt x="52" y="84"/>
                </a:lnTo>
                <a:lnTo>
                  <a:pt x="38" y="101"/>
                </a:lnTo>
                <a:lnTo>
                  <a:pt x="27" y="119"/>
                </a:lnTo>
                <a:lnTo>
                  <a:pt x="17" y="140"/>
                </a:lnTo>
                <a:lnTo>
                  <a:pt x="10" y="160"/>
                </a:lnTo>
                <a:lnTo>
                  <a:pt x="5" y="181"/>
                </a:lnTo>
                <a:lnTo>
                  <a:pt x="1" y="204"/>
                </a:lnTo>
                <a:lnTo>
                  <a:pt x="0" y="227"/>
                </a:lnTo>
                <a:lnTo>
                  <a:pt x="0" y="227"/>
                </a:lnTo>
                <a:close/>
              </a:path>
            </a:pathLst>
          </a:custGeom>
          <a:solidFill>
            <a:srgbClr val="D7EE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文本框 217"/>
          <p:cNvSpPr txBox="1"/>
          <p:nvPr/>
        </p:nvSpPr>
        <p:spPr>
          <a:xfrm>
            <a:off x="5983605" y="1555750"/>
            <a:ext cx="6094095" cy="3486150"/>
          </a:xfrm>
          <a:prstGeom prst="rect">
            <a:avLst/>
          </a:prstGeom>
          <a:noFill/>
        </p:spPr>
        <p:txBody>
          <a:bodyPr wrap="square" rtlCol="0">
            <a:noAutofit/>
          </a:bodyPr>
          <a:lstStyle/>
          <a:p>
            <a:pPr algn="l"/>
            <a:endParaRPr lang="zh-CN" altLang="en-US" sz="2000" dirty="0">
              <a:solidFill>
                <a:schemeClr val="bg1"/>
              </a:solidFill>
              <a:latin typeface="华文中宋" panose="02010600040101010101" pitchFamily="2" charset="-122"/>
              <a:ea typeface="华文中宋" panose="02010600040101010101" pitchFamily="2" charset="-122"/>
              <a:cs typeface="方正仿宋_GBK" panose="03000509000000000000" charset="-122"/>
            </a:endParaRPr>
          </a:p>
          <a:p>
            <a:pPr algn="l"/>
            <a:r>
              <a:rPr lang="en-US" altLang="zh-CN"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1.</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202</a:t>
            </a:r>
            <a:r>
              <a:rPr lang="en-US" altLang="zh-CN"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3</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年是温泉县第三轮国家卫生县城</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复审</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,病媒生物防制国家卫生</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县城</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复审</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的重要之一,为做好</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温泉县国家卫生县城</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复审工作</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,有效降低病媒生物密度,减少病媒传播性疾病,保护人民群众健康,特制订本方案。</a:t>
            </a:r>
            <a:endPar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endParaRPr>
          </a:p>
          <a:p>
            <a:pPr algn="l"/>
            <a:r>
              <a:rPr lang="en-US" altLang="zh-CN"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2.</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本方案出台,主要依据全国爱卫会《病媒生物预防控制管理规定》《新疆维吾尔自治区贯彻〈病媒生物预防控制管理规定〉实施细则》《国家卫生城市和国家卫生县标准(2021版)》《</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新疆维吾尔自治区</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爱国卫生工作条例》和《温泉县2023年病媒生物防制</a:t>
            </a:r>
            <a:endPar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endParaRPr>
          </a:p>
          <a:p>
            <a:pPr algn="l"/>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工作方案》（温政办发〔2023〕15号）等文件。</a:t>
            </a:r>
            <a:endPar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endParaRPr>
          </a:p>
          <a:p>
            <a:pPr algn="l"/>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为积极开展病媒生物防制工作,2023年</a:t>
            </a:r>
            <a:r>
              <a:rPr lang="en-US" altLang="zh-CN"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4</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月</a:t>
            </a:r>
            <a:r>
              <a:rPr lang="en-US" altLang="zh-CN"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29</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rPr>
              <a:t>日印发了</a:t>
            </a:r>
            <a:r>
              <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《温泉县2023年病媒生物防制工作方案》（温政办发〔2023〕15号）。</a:t>
            </a:r>
            <a:endParaRPr lang="zh-CN" altLang="en-US" sz="2000">
              <a:solidFill>
                <a:schemeClr val="dk1">
                  <a:lumMod val="85000"/>
                  <a:lumOff val="15000"/>
                </a:schemeClr>
              </a:solidFill>
              <a:latin typeface="方正仿宋_GBK" panose="03000509000000000000" charset="-122"/>
              <a:ea typeface="方正仿宋_GBK" panose="03000509000000000000" charset="-122"/>
              <a:cs typeface="方正仿宋_GBK" panose="03000509000000000000" charset="-122"/>
            </a:endParaRPr>
          </a:p>
        </p:txBody>
      </p:sp>
      <p:sp>
        <p:nvSpPr>
          <p:cNvPr id="222" name="任意多边形: 形状 221"/>
          <p:cNvSpPr/>
          <p:nvPr/>
        </p:nvSpPr>
        <p:spPr>
          <a:xfrm rot="18773806">
            <a:off x="5716450" y="43178"/>
            <a:ext cx="134580" cy="1741092"/>
          </a:xfrm>
          <a:custGeom>
            <a:avLst/>
            <a:gdLst>
              <a:gd name="connsiteX0" fmla="*/ 134580 w 134580"/>
              <a:gd name="connsiteY0" fmla="*/ 117630 h 1741092"/>
              <a:gd name="connsiteX1" fmla="*/ 25284 w 134580"/>
              <a:gd name="connsiteY1" fmla="*/ 0 h 1741092"/>
              <a:gd name="connsiteX2" fmla="*/ 0 w 134580"/>
              <a:gd name="connsiteY2" fmla="*/ 10250 h 1741092"/>
              <a:gd name="connsiteX3" fmla="*/ 0 w 134580"/>
              <a:gd name="connsiteY3" fmla="*/ 1596250 h 1741092"/>
              <a:gd name="connsiteX4" fmla="*/ 134580 w 134580"/>
              <a:gd name="connsiteY4" fmla="*/ 1741092 h 174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80" h="1741092">
                <a:moveTo>
                  <a:pt x="134580" y="117630"/>
                </a:moveTo>
                <a:lnTo>
                  <a:pt x="25284" y="0"/>
                </a:lnTo>
                <a:lnTo>
                  <a:pt x="0" y="10250"/>
                </a:lnTo>
                <a:lnTo>
                  <a:pt x="0" y="1596250"/>
                </a:lnTo>
                <a:lnTo>
                  <a:pt x="134580" y="1741092"/>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3" name="任意多边形: 形状 222"/>
          <p:cNvSpPr/>
          <p:nvPr/>
        </p:nvSpPr>
        <p:spPr>
          <a:xfrm flipH="1">
            <a:off x="5381628" y="338286"/>
            <a:ext cx="6810372" cy="1116749"/>
          </a:xfrm>
          <a:custGeom>
            <a:avLst/>
            <a:gdLst>
              <a:gd name="connsiteX0" fmla="*/ 6810372 w 6810372"/>
              <a:gd name="connsiteY0" fmla="*/ 0 h 1116749"/>
              <a:gd name="connsiteX1" fmla="*/ 0 w 6810372"/>
              <a:gd name="connsiteY1" fmla="*/ 0 h 1116749"/>
              <a:gd name="connsiteX2" fmla="*/ 0 w 6810372"/>
              <a:gd name="connsiteY2" fmla="*/ 1116749 h 1116749"/>
              <a:gd name="connsiteX3" fmla="*/ 5591907 w 6810372"/>
              <a:gd name="connsiteY3" fmla="*/ 1110011 h 1116749"/>
            </a:gdLst>
            <a:ahLst/>
            <a:cxnLst>
              <a:cxn ang="0">
                <a:pos x="connsiteX0" y="connsiteY0"/>
              </a:cxn>
              <a:cxn ang="0">
                <a:pos x="connsiteX1" y="connsiteY1"/>
              </a:cxn>
              <a:cxn ang="0">
                <a:pos x="connsiteX2" y="connsiteY2"/>
              </a:cxn>
              <a:cxn ang="0">
                <a:pos x="connsiteX3" y="connsiteY3"/>
              </a:cxn>
            </a:cxnLst>
            <a:rect l="l" t="t" r="r" b="b"/>
            <a:pathLst>
              <a:path w="6810372" h="1116749">
                <a:moveTo>
                  <a:pt x="6810372" y="0"/>
                </a:moveTo>
                <a:lnTo>
                  <a:pt x="0" y="0"/>
                </a:lnTo>
                <a:lnTo>
                  <a:pt x="0" y="1116749"/>
                </a:lnTo>
                <a:lnTo>
                  <a:pt x="5591907" y="1110011"/>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322060" y="180975"/>
            <a:ext cx="2100580" cy="1171575"/>
          </a:xfrm>
          <a:prstGeom prst="rect">
            <a:avLst/>
          </a:prstGeom>
          <a:noFill/>
        </p:spPr>
        <p:txBody>
          <a:bodyPr wrap="square" rtlCol="0" anchor="t">
            <a:noAutofit/>
          </a:bodyPr>
          <a:p>
            <a:r>
              <a:rPr lang="en-US" altLang="zh-CN" sz="9600" i="1" dirty="0">
                <a:solidFill>
                  <a:schemeClr val="bg1"/>
                </a:solidFill>
                <a:latin typeface="Baskerville Old Face" panose="02020602080505020303" pitchFamily="18" charset="0"/>
                <a:ea typeface="华文中宋" panose="02010600040101010101" pitchFamily="2" charset="-122"/>
                <a:sym typeface="+mn-ea"/>
              </a:rPr>
              <a:t>01</a:t>
            </a:r>
            <a:endParaRPr lang="en-US" altLang="zh-CN" sz="9600" i="1" dirty="0">
              <a:solidFill>
                <a:schemeClr val="bg1"/>
              </a:solidFill>
              <a:latin typeface="Baskerville Old Face" panose="02020602080505020303" pitchFamily="18" charset="0"/>
              <a:ea typeface="华文中宋" panose="02010600040101010101" pitchFamily="2" charset="-122"/>
              <a:sym typeface="+mn-ea"/>
            </a:endParaRPr>
          </a:p>
        </p:txBody>
      </p:sp>
      <p:sp>
        <p:nvSpPr>
          <p:cNvPr id="3" name="文本框 2"/>
          <p:cNvSpPr txBox="1"/>
          <p:nvPr/>
        </p:nvSpPr>
        <p:spPr>
          <a:xfrm>
            <a:off x="7493000" y="497205"/>
            <a:ext cx="5055870" cy="705485"/>
          </a:xfrm>
          <a:prstGeom prst="rect">
            <a:avLst/>
          </a:prstGeom>
          <a:noFill/>
        </p:spPr>
        <p:txBody>
          <a:bodyPr wrap="square" rtlCol="0" anchor="t">
            <a:noAutofit/>
          </a:bodyPr>
          <a:p>
            <a:r>
              <a:rPr lang="en-US" altLang="zh-CN" sz="4800" i="1" dirty="0">
                <a:solidFill>
                  <a:schemeClr val="bg1"/>
                </a:solidFill>
                <a:latin typeface="Baskerville Old Face" panose="02020602080505020303" pitchFamily="18" charset="0"/>
                <a:ea typeface="华文中宋" panose="02010600040101010101" pitchFamily="2" charset="-122"/>
                <a:sym typeface="+mn-ea"/>
              </a:rPr>
              <a:t>方案背景、依据</a:t>
            </a:r>
            <a:endParaRPr lang="en-US" altLang="zh-CN" sz="4800" i="1" dirty="0">
              <a:solidFill>
                <a:schemeClr val="bg1"/>
              </a:solidFill>
              <a:latin typeface="Baskerville Old Face" panose="02020602080505020303" pitchFamily="18" charset="0"/>
              <a:ea typeface="华文中宋" panose="02010600040101010101" pitchFamily="2" charset="-122"/>
              <a:sym typeface="+mn-ea"/>
            </a:endParaRPr>
          </a:p>
        </p:txBody>
      </p:sp>
      <p:pic>
        <p:nvPicPr>
          <p:cNvPr id="206" name="图片 205"/>
          <p:cNvPicPr>
            <a:picLocks noChangeAspect="1"/>
          </p:cNvPicPr>
          <p:nvPr/>
        </p:nvPicPr>
        <p:blipFill>
          <a:blip r:embed="rId1"/>
          <a:stretch>
            <a:fillRect/>
          </a:stretch>
        </p:blipFill>
        <p:spPr>
          <a:xfrm>
            <a:off x="0" y="337820"/>
            <a:ext cx="5020945" cy="63665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58308" y="1247190"/>
            <a:ext cx="2198070" cy="460375"/>
          </a:xfrm>
          <a:prstGeom prst="rect">
            <a:avLst/>
          </a:prstGeom>
          <a:noFill/>
        </p:spPr>
        <p:txBody>
          <a:bodyPr wrap="square" rtlCol="0">
            <a:spAutoFit/>
          </a:bodyPr>
          <a:lstStyle/>
          <a:p>
            <a:r>
              <a:rPr lang="zh-CN" altLang="en-US" sz="2400" b="1" dirty="0">
                <a:solidFill>
                  <a:srgbClr val="1D8CCD"/>
                </a:solidFill>
                <a:latin typeface="华文中宋" panose="02010600040101010101" pitchFamily="2" charset="-122"/>
                <a:ea typeface="华文中宋" panose="02010600040101010101" pitchFamily="2" charset="-122"/>
              </a:rPr>
              <a:t>明确目标</a:t>
            </a:r>
            <a:endParaRPr lang="zh-CN" altLang="en-US" sz="2400" b="1" dirty="0">
              <a:solidFill>
                <a:srgbClr val="1D8CCD"/>
              </a:solidFill>
              <a:latin typeface="华文中宋" panose="02010600040101010101" pitchFamily="2" charset="-122"/>
              <a:ea typeface="华文中宋" panose="02010600040101010101" pitchFamily="2" charset="-122"/>
            </a:endParaRPr>
          </a:p>
        </p:txBody>
      </p:sp>
      <p:sp>
        <p:nvSpPr>
          <p:cNvPr id="5" name="矩形 4"/>
          <p:cNvSpPr/>
          <p:nvPr/>
        </p:nvSpPr>
        <p:spPr>
          <a:xfrm>
            <a:off x="2480945" y="1721485"/>
            <a:ext cx="4115435" cy="730885"/>
          </a:xfrm>
          <a:prstGeom prst="rect">
            <a:avLst/>
          </a:prstGeom>
        </p:spPr>
        <p:txBody>
          <a:bodyPr wrap="square">
            <a:spAutoFit/>
          </a:bodyPr>
          <a:lstStyle/>
          <a:p>
            <a:pPr>
              <a:lnSpc>
                <a:spcPct val="130000"/>
              </a:lnSpc>
            </a:pPr>
            <a:r>
              <a:rPr lang="zh-CN" altLang="en-US" sz="16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rPr>
              <a:t>明确了《温泉县2023年病媒生物防制工作方案》的指导思想、基本原则和发展目标。</a:t>
            </a:r>
            <a:endParaRPr lang="zh-CN" altLang="en-US" sz="16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endParaRPr>
          </a:p>
        </p:txBody>
      </p:sp>
      <p:cxnSp>
        <p:nvCxnSpPr>
          <p:cNvPr id="6" name="直接连接符 5"/>
          <p:cNvCxnSpPr/>
          <p:nvPr/>
        </p:nvCxnSpPr>
        <p:spPr>
          <a:xfrm>
            <a:off x="2325512" y="1346265"/>
            <a:ext cx="0" cy="10823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458308" y="2872790"/>
            <a:ext cx="2198070" cy="460375"/>
          </a:xfrm>
          <a:prstGeom prst="rect">
            <a:avLst/>
          </a:prstGeom>
          <a:noFill/>
        </p:spPr>
        <p:txBody>
          <a:bodyPr wrap="square" rtlCol="0">
            <a:spAutoFit/>
          </a:bodyPr>
          <a:lstStyle/>
          <a:p>
            <a:r>
              <a:rPr lang="zh-CN" altLang="en-US" sz="2400" b="1" dirty="0">
                <a:solidFill>
                  <a:srgbClr val="1D8CCD"/>
                </a:solidFill>
                <a:latin typeface="华文中宋" panose="02010600040101010101" pitchFamily="2" charset="-122"/>
                <a:ea typeface="华文中宋" panose="02010600040101010101" pitchFamily="2" charset="-122"/>
              </a:rPr>
              <a:t>基本原则</a:t>
            </a:r>
            <a:endParaRPr lang="zh-CN" altLang="en-US" sz="2400" b="1" dirty="0">
              <a:solidFill>
                <a:srgbClr val="1D8CCD"/>
              </a:solidFill>
              <a:latin typeface="华文中宋" panose="02010600040101010101" pitchFamily="2" charset="-122"/>
              <a:ea typeface="华文中宋" panose="02010600040101010101" pitchFamily="2" charset="-122"/>
            </a:endParaRPr>
          </a:p>
        </p:txBody>
      </p:sp>
      <p:sp>
        <p:nvSpPr>
          <p:cNvPr id="8" name="矩形 7"/>
          <p:cNvSpPr/>
          <p:nvPr/>
        </p:nvSpPr>
        <p:spPr>
          <a:xfrm>
            <a:off x="2480945" y="3347085"/>
            <a:ext cx="4114800" cy="3065145"/>
          </a:xfrm>
          <a:prstGeom prst="rect">
            <a:avLst/>
          </a:prstGeom>
        </p:spPr>
        <p:txBody>
          <a:bodyPr wrap="square">
            <a:noAutofit/>
          </a:bodyPr>
          <a:lstStyle/>
          <a:p>
            <a:pPr>
              <a:lnSpc>
                <a:spcPct val="130000"/>
              </a:lnSpc>
            </a:pPr>
            <a:r>
              <a:rPr lang="zh-CN" altLang="en-US" sz="16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rPr>
              <a:t>认真落实《病媒生物预防控制管理规定》，按照“以治理环境为主，药械控制为辅的综合性防制措施”的原则。</a:t>
            </a:r>
            <a:r>
              <a:rPr lang="zh-CN" altLang="en-US" sz="16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sym typeface="+mn-ea"/>
              </a:rPr>
              <a:t>结合温泉县病媒生物消长规律，通过采用综合防制措施，完善“三防”设施建设，铲除“四害”孳生地，使温泉县的“鼠、蚊、蝇、蟑螂”的密度及其媒传疾病得到有效控制，从源头上预防控制病媒生物传播和引发的疾病，提升全县卫生管理水平，提高各族群众生活质量。</a:t>
            </a:r>
            <a:endParaRPr lang="zh-CN" altLang="en-US" sz="16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endParaRPr>
          </a:p>
          <a:p>
            <a:pPr>
              <a:lnSpc>
                <a:spcPct val="130000"/>
              </a:lnSpc>
            </a:pPr>
            <a:endParaRPr lang="zh-CN" altLang="en-US" sz="1600" dirty="0">
              <a:solidFill>
                <a:schemeClr val="tx1">
                  <a:lumMod val="65000"/>
                  <a:lumOff val="35000"/>
                </a:schemeClr>
              </a:solidFill>
              <a:latin typeface="华文中宋" panose="02010600040101010101" pitchFamily="2" charset="-122"/>
              <a:ea typeface="华文中宋" panose="02010600040101010101" pitchFamily="2" charset="-122"/>
              <a:cs typeface="Arial" panose="020B0604020202020204" pitchFamily="34" charset="0"/>
            </a:endParaRPr>
          </a:p>
        </p:txBody>
      </p:sp>
      <p:cxnSp>
        <p:nvCxnSpPr>
          <p:cNvPr id="9" name="直接连接符 8"/>
          <p:cNvCxnSpPr/>
          <p:nvPr/>
        </p:nvCxnSpPr>
        <p:spPr>
          <a:xfrm>
            <a:off x="2325512" y="2971865"/>
            <a:ext cx="0" cy="10823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08480" y="1164177"/>
            <a:ext cx="1293944" cy="1446550"/>
          </a:xfrm>
          <a:prstGeom prst="rect">
            <a:avLst/>
          </a:prstGeom>
          <a:noFill/>
        </p:spPr>
        <p:txBody>
          <a:bodyPr wrap="none" rtlCol="0">
            <a:spAutoFit/>
          </a:bodyPr>
          <a:lstStyle/>
          <a:p>
            <a:r>
              <a:rPr lang="en-US" altLang="zh-CN" sz="8800" dirty="0">
                <a:solidFill>
                  <a:srgbClr val="C9CACE"/>
                </a:solidFill>
                <a:latin typeface="Baskerville Old Face" panose="02020602080505020303" pitchFamily="18" charset="0"/>
              </a:rPr>
              <a:t>01</a:t>
            </a:r>
            <a:endParaRPr lang="zh-CN" altLang="en-US" sz="8800" dirty="0">
              <a:solidFill>
                <a:srgbClr val="C9CACE"/>
              </a:solidFill>
              <a:latin typeface="Baskerville Old Face" panose="02020602080505020303" pitchFamily="18" charset="0"/>
            </a:endParaRPr>
          </a:p>
        </p:txBody>
      </p:sp>
      <p:sp>
        <p:nvSpPr>
          <p:cNvPr id="12" name="文本框 11"/>
          <p:cNvSpPr txBox="1"/>
          <p:nvPr/>
        </p:nvSpPr>
        <p:spPr>
          <a:xfrm>
            <a:off x="1008480" y="2789777"/>
            <a:ext cx="1293944" cy="1446550"/>
          </a:xfrm>
          <a:prstGeom prst="rect">
            <a:avLst/>
          </a:prstGeom>
          <a:noFill/>
        </p:spPr>
        <p:txBody>
          <a:bodyPr wrap="none" rtlCol="0">
            <a:spAutoFit/>
          </a:bodyPr>
          <a:lstStyle/>
          <a:p>
            <a:r>
              <a:rPr lang="en-US" altLang="zh-CN" sz="8800" dirty="0">
                <a:solidFill>
                  <a:srgbClr val="C9CACE"/>
                </a:solidFill>
                <a:latin typeface="Baskerville Old Face" panose="02020602080505020303" pitchFamily="18" charset="0"/>
              </a:rPr>
              <a:t>02</a:t>
            </a:r>
            <a:endParaRPr lang="zh-CN" altLang="en-US" sz="8800" dirty="0">
              <a:solidFill>
                <a:srgbClr val="C9CACE"/>
              </a:solidFill>
              <a:latin typeface="Baskerville Old Face" panose="02020602080505020303" pitchFamily="18" charset="0"/>
            </a:endParaRPr>
          </a:p>
        </p:txBody>
      </p:sp>
      <p:sp>
        <p:nvSpPr>
          <p:cNvPr id="14" name="任意多边形: 形状 13"/>
          <p:cNvSpPr/>
          <p:nvPr/>
        </p:nvSpPr>
        <p:spPr>
          <a:xfrm rot="7853802" flipH="1">
            <a:off x="5646420" y="132080"/>
            <a:ext cx="102870" cy="1727835"/>
          </a:xfrm>
          <a:custGeom>
            <a:avLst/>
            <a:gdLst>
              <a:gd name="connsiteX0" fmla="*/ 134580 w 134580"/>
              <a:gd name="connsiteY0" fmla="*/ 117630 h 1741092"/>
              <a:gd name="connsiteX1" fmla="*/ 25284 w 134580"/>
              <a:gd name="connsiteY1" fmla="*/ 0 h 1741092"/>
              <a:gd name="connsiteX2" fmla="*/ 0 w 134580"/>
              <a:gd name="connsiteY2" fmla="*/ 10250 h 1741092"/>
              <a:gd name="connsiteX3" fmla="*/ 0 w 134580"/>
              <a:gd name="connsiteY3" fmla="*/ 1596250 h 1741092"/>
              <a:gd name="connsiteX4" fmla="*/ 134580 w 134580"/>
              <a:gd name="connsiteY4" fmla="*/ 1741092 h 174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80" h="1741092">
                <a:moveTo>
                  <a:pt x="134580" y="117630"/>
                </a:moveTo>
                <a:lnTo>
                  <a:pt x="25284" y="0"/>
                </a:lnTo>
                <a:lnTo>
                  <a:pt x="0" y="10250"/>
                </a:lnTo>
                <a:lnTo>
                  <a:pt x="0" y="1596250"/>
                </a:lnTo>
                <a:lnTo>
                  <a:pt x="134580" y="1741092"/>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任意多边形: 形状 16"/>
          <p:cNvSpPr/>
          <p:nvPr/>
        </p:nvSpPr>
        <p:spPr>
          <a:xfrm flipH="1">
            <a:off x="5273040" y="338455"/>
            <a:ext cx="6918960" cy="1116965"/>
          </a:xfrm>
          <a:custGeom>
            <a:avLst/>
            <a:gdLst>
              <a:gd name="connsiteX0" fmla="*/ 6810372 w 6810372"/>
              <a:gd name="connsiteY0" fmla="*/ 0 h 1116749"/>
              <a:gd name="connsiteX1" fmla="*/ 0 w 6810372"/>
              <a:gd name="connsiteY1" fmla="*/ 0 h 1116749"/>
              <a:gd name="connsiteX2" fmla="*/ 0 w 6810372"/>
              <a:gd name="connsiteY2" fmla="*/ 1116749 h 1116749"/>
              <a:gd name="connsiteX3" fmla="*/ 5591907 w 6810372"/>
              <a:gd name="connsiteY3" fmla="*/ 1110011 h 1116749"/>
            </a:gdLst>
            <a:ahLst/>
            <a:cxnLst>
              <a:cxn ang="0">
                <a:pos x="connsiteX0" y="connsiteY0"/>
              </a:cxn>
              <a:cxn ang="0">
                <a:pos x="connsiteX1" y="connsiteY1"/>
              </a:cxn>
              <a:cxn ang="0">
                <a:pos x="connsiteX2" y="connsiteY2"/>
              </a:cxn>
              <a:cxn ang="0">
                <a:pos x="connsiteX3" y="connsiteY3"/>
              </a:cxn>
            </a:cxnLst>
            <a:rect l="l" t="t" r="r" b="b"/>
            <a:pathLst>
              <a:path w="6810372" h="1116749">
                <a:moveTo>
                  <a:pt x="6810372" y="0"/>
                </a:moveTo>
                <a:lnTo>
                  <a:pt x="0" y="0"/>
                </a:lnTo>
                <a:lnTo>
                  <a:pt x="0" y="1116749"/>
                </a:lnTo>
                <a:lnTo>
                  <a:pt x="5591907" y="1110011"/>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416800" y="271780"/>
            <a:ext cx="4775200" cy="1570355"/>
          </a:xfrm>
          <a:prstGeom prst="rect">
            <a:avLst/>
          </a:prstGeom>
          <a:noFill/>
        </p:spPr>
        <p:txBody>
          <a:bodyPr wrap="square" rtlCol="0">
            <a:noAutofit/>
          </a:bodyPr>
          <a:lstStyle/>
          <a:p>
            <a:pPr algn="ctr">
              <a:buClrTx/>
              <a:buSzTx/>
              <a:buFontTx/>
            </a:pPr>
            <a:r>
              <a:rPr lang="en-US" altLang="zh-CN" sz="2000" i="1" dirty="0">
                <a:solidFill>
                  <a:schemeClr val="bg1"/>
                </a:solidFill>
                <a:latin typeface="Baskerville Old Face" panose="02020602080505020303" pitchFamily="18" charset="0"/>
                <a:ea typeface="华文中宋" panose="02010600040101010101" pitchFamily="2" charset="-122"/>
                <a:sym typeface="+mn-ea"/>
              </a:rPr>
              <a:t> </a:t>
            </a:r>
            <a:r>
              <a:rPr lang="en-US" altLang="zh-CN" sz="7200" i="1" dirty="0">
                <a:solidFill>
                  <a:schemeClr val="bg1"/>
                </a:solidFill>
                <a:latin typeface="Baskerville Old Face" panose="02020602080505020303" pitchFamily="18" charset="0"/>
                <a:ea typeface="华文中宋" panose="02010600040101010101" pitchFamily="2" charset="-122"/>
                <a:sym typeface="+mn-ea"/>
              </a:rPr>
              <a:t> 总体思路</a:t>
            </a:r>
            <a:endParaRPr lang="en-US" altLang="zh-CN" sz="7200" i="1" dirty="0">
              <a:solidFill>
                <a:schemeClr val="bg1"/>
              </a:solidFill>
              <a:latin typeface="Baskerville Old Face" panose="02020602080505020303" pitchFamily="18" charset="0"/>
              <a:ea typeface="华文中宋" panose="02010600040101010101" pitchFamily="2" charset="-122"/>
              <a:sym typeface="+mn-ea"/>
            </a:endParaRPr>
          </a:p>
        </p:txBody>
      </p:sp>
      <p:sp>
        <p:nvSpPr>
          <p:cNvPr id="10" name="文本框 9"/>
          <p:cNvSpPr txBox="1"/>
          <p:nvPr>
            <p:custDataLst>
              <p:tags r:id="rId1"/>
            </p:custDataLst>
          </p:nvPr>
        </p:nvSpPr>
        <p:spPr>
          <a:xfrm>
            <a:off x="6227445" y="139065"/>
            <a:ext cx="1817370" cy="1568450"/>
          </a:xfrm>
          <a:prstGeom prst="rect">
            <a:avLst/>
          </a:prstGeom>
          <a:noFill/>
        </p:spPr>
        <p:txBody>
          <a:bodyPr wrap="square" rtlCol="0">
            <a:spAutoFit/>
          </a:bodyPr>
          <a:p>
            <a:pPr algn="ctr">
              <a:buClrTx/>
              <a:buSzTx/>
              <a:buFontTx/>
            </a:pPr>
            <a:r>
              <a:rPr lang="en-US" altLang="zh-CN" sz="9600" i="1" dirty="0">
                <a:solidFill>
                  <a:schemeClr val="bg1"/>
                </a:solidFill>
                <a:latin typeface="Baskerville Old Face" panose="02020602080505020303" pitchFamily="18" charset="0"/>
                <a:ea typeface="华文中宋" panose="02010600040101010101" pitchFamily="2" charset="-122"/>
                <a:sym typeface="+mn-ea"/>
              </a:rPr>
              <a:t>02   </a:t>
            </a:r>
            <a:endParaRPr lang="en-US" altLang="zh-CN" sz="2000" i="1" dirty="0">
              <a:solidFill>
                <a:schemeClr val="bg1"/>
              </a:solidFill>
              <a:latin typeface="Baskerville Old Face" panose="02020602080505020303" pitchFamily="18" charset="0"/>
              <a:ea typeface="华文中宋" panose="02010600040101010101" pitchFamily="2" charset="-122"/>
              <a:sym typeface="+mn-ea"/>
            </a:endParaRPr>
          </a:p>
        </p:txBody>
      </p:sp>
      <p:pic>
        <p:nvPicPr>
          <p:cNvPr id="101" name="图片 100"/>
          <p:cNvPicPr/>
          <p:nvPr>
            <p:custDataLst>
              <p:tags r:id="rId2"/>
            </p:custDataLst>
          </p:nvPr>
        </p:nvPicPr>
        <p:blipFill>
          <a:blip r:embed="rId3"/>
          <a:stretch>
            <a:fillRect/>
          </a:stretch>
        </p:blipFill>
        <p:spPr>
          <a:xfrm>
            <a:off x="7285990" y="1600200"/>
            <a:ext cx="4906645" cy="498157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任意多边形: 形状 3"/>
          <p:cNvSpPr/>
          <p:nvPr/>
        </p:nvSpPr>
        <p:spPr>
          <a:xfrm rot="18773806">
            <a:off x="5716450" y="-123192"/>
            <a:ext cx="134580" cy="1741092"/>
          </a:xfrm>
          <a:custGeom>
            <a:avLst/>
            <a:gdLst>
              <a:gd name="connsiteX0" fmla="*/ 134580 w 134580"/>
              <a:gd name="connsiteY0" fmla="*/ 117630 h 1741092"/>
              <a:gd name="connsiteX1" fmla="*/ 25284 w 134580"/>
              <a:gd name="connsiteY1" fmla="*/ 0 h 1741092"/>
              <a:gd name="connsiteX2" fmla="*/ 0 w 134580"/>
              <a:gd name="connsiteY2" fmla="*/ 10250 h 1741092"/>
              <a:gd name="connsiteX3" fmla="*/ 0 w 134580"/>
              <a:gd name="connsiteY3" fmla="*/ 1596250 h 1741092"/>
              <a:gd name="connsiteX4" fmla="*/ 134580 w 134580"/>
              <a:gd name="connsiteY4" fmla="*/ 1741092 h 174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80" h="1741092">
                <a:moveTo>
                  <a:pt x="134580" y="117630"/>
                </a:moveTo>
                <a:lnTo>
                  <a:pt x="25284" y="0"/>
                </a:lnTo>
                <a:lnTo>
                  <a:pt x="0" y="10250"/>
                </a:lnTo>
                <a:lnTo>
                  <a:pt x="0" y="1596250"/>
                </a:lnTo>
                <a:lnTo>
                  <a:pt x="134580" y="1741092"/>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任意多边形: 形状 4"/>
          <p:cNvSpPr/>
          <p:nvPr/>
        </p:nvSpPr>
        <p:spPr>
          <a:xfrm flipH="1">
            <a:off x="5312413" y="98891"/>
            <a:ext cx="6810372" cy="1116749"/>
          </a:xfrm>
          <a:custGeom>
            <a:avLst/>
            <a:gdLst>
              <a:gd name="connsiteX0" fmla="*/ 6810372 w 6810372"/>
              <a:gd name="connsiteY0" fmla="*/ 0 h 1116749"/>
              <a:gd name="connsiteX1" fmla="*/ 0 w 6810372"/>
              <a:gd name="connsiteY1" fmla="*/ 0 h 1116749"/>
              <a:gd name="connsiteX2" fmla="*/ 0 w 6810372"/>
              <a:gd name="connsiteY2" fmla="*/ 1116749 h 1116749"/>
              <a:gd name="connsiteX3" fmla="*/ 5591907 w 6810372"/>
              <a:gd name="connsiteY3" fmla="*/ 1110011 h 1116749"/>
            </a:gdLst>
            <a:ahLst/>
            <a:cxnLst>
              <a:cxn ang="0">
                <a:pos x="connsiteX0" y="connsiteY0"/>
              </a:cxn>
              <a:cxn ang="0">
                <a:pos x="connsiteX1" y="connsiteY1"/>
              </a:cxn>
              <a:cxn ang="0">
                <a:pos x="connsiteX2" y="connsiteY2"/>
              </a:cxn>
              <a:cxn ang="0">
                <a:pos x="connsiteX3" y="connsiteY3"/>
              </a:cxn>
            </a:cxnLst>
            <a:rect l="l" t="t" r="r" b="b"/>
            <a:pathLst>
              <a:path w="6810372" h="1116749">
                <a:moveTo>
                  <a:pt x="6810372" y="0"/>
                </a:moveTo>
                <a:lnTo>
                  <a:pt x="0" y="0"/>
                </a:lnTo>
                <a:lnTo>
                  <a:pt x="0" y="1116749"/>
                </a:lnTo>
                <a:lnTo>
                  <a:pt x="5591907" y="1110011"/>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859395" y="264160"/>
            <a:ext cx="3872230" cy="777875"/>
          </a:xfrm>
          <a:prstGeom prst="rect">
            <a:avLst/>
          </a:prstGeom>
          <a:noFill/>
        </p:spPr>
        <p:txBody>
          <a:bodyPr wrap="square" rtlCol="0">
            <a:noAutofit/>
          </a:bodyPr>
          <a:lstStyle>
            <a:defPPr>
              <a:defRPr lang="zh-CN"/>
            </a:defPPr>
            <a:lvl1pPr>
              <a:defRPr sz="6000">
                <a:solidFill>
                  <a:schemeClr val="bg1"/>
                </a:solidFill>
                <a:latin typeface="华文中宋" panose="02010600040101010101" pitchFamily="2" charset="-122"/>
                <a:ea typeface="华文中宋" panose="02010600040101010101" pitchFamily="2" charset="-122"/>
              </a:defRPr>
            </a:lvl1pPr>
          </a:lstStyle>
          <a:p>
            <a:r>
              <a:rPr lang="en-US" altLang="zh-CN" sz="4800" i="1" dirty="0">
                <a:latin typeface="Baskerville Old Face" panose="02020602080505020303" pitchFamily="18" charset="0"/>
                <a:sym typeface="+mn-ea"/>
              </a:rPr>
              <a:t>重点工作任务</a:t>
            </a:r>
            <a:endParaRPr lang="en-US" altLang="zh-CN" sz="4800" i="1" dirty="0">
              <a:latin typeface="Baskerville Old Face" panose="02020602080505020303" pitchFamily="18" charset="0"/>
              <a:sym typeface="+mn-ea"/>
            </a:endParaRPr>
          </a:p>
        </p:txBody>
      </p:sp>
      <p:sp>
        <p:nvSpPr>
          <p:cNvPr id="10" name="矩形 9" descr="7b0a202020202262756c6c6574223a20227b5c2263617465676f727949645c223a31303030357d220a7d0a"/>
          <p:cNvSpPr/>
          <p:nvPr/>
        </p:nvSpPr>
        <p:spPr>
          <a:xfrm>
            <a:off x="6290945" y="5377180"/>
            <a:ext cx="5440680" cy="398780"/>
          </a:xfrm>
          <a:prstGeom prst="rect">
            <a:avLst/>
          </a:prstGeom>
        </p:spPr>
        <p:txBody>
          <a:bodyPr wrap="square">
            <a:spAutoFit/>
          </a:bodyPr>
          <a:lstStyle/>
          <a:p>
            <a:pPr indent="0" algn="l">
              <a:lnSpc>
                <a:spcPct val="100000"/>
              </a:lnSpc>
              <a:buClrTx/>
              <a:buSzTx/>
              <a:buFontTx/>
              <a:buNone/>
            </a:pPr>
            <a:r>
              <a:rPr lang="en-US" altLang="zh-CN" sz="2000">
                <a:latin typeface="华文中宋" panose="02010600040101010101" pitchFamily="2" charset="-122"/>
                <a:ea typeface="华文中宋" panose="02010600040101010101" pitchFamily="2" charset="-122"/>
              </a:rPr>
              <a:t>   </a:t>
            </a:r>
            <a:endParaRPr lang="zh-CN" altLang="en-US" sz="2000">
              <a:latin typeface="华文中宋" panose="02010600040101010101" pitchFamily="2" charset="-122"/>
              <a:ea typeface="华文中宋" panose="02010600040101010101" pitchFamily="2" charset="-122"/>
            </a:endParaRPr>
          </a:p>
        </p:txBody>
      </p:sp>
      <p:sp>
        <p:nvSpPr>
          <p:cNvPr id="16" name="文本框 15" descr="7b0a202020202262756c6c6574223a20227b5c2263617465676f727949645c223a31303030357d220a7d0a"/>
          <p:cNvSpPr txBox="1"/>
          <p:nvPr/>
        </p:nvSpPr>
        <p:spPr>
          <a:xfrm>
            <a:off x="6282055" y="4959350"/>
            <a:ext cx="4252595" cy="398780"/>
          </a:xfrm>
          <a:prstGeom prst="rect">
            <a:avLst/>
          </a:prstGeom>
          <a:noFill/>
        </p:spPr>
        <p:txBody>
          <a:bodyPr wrap="square" rtlCol="0">
            <a:spAutoFit/>
          </a:bodyPr>
          <a:p>
            <a:pPr indent="0">
              <a:buClrTx/>
              <a:buSzTx/>
              <a:buFontTx/>
              <a:buNone/>
            </a:pPr>
            <a:r>
              <a:rPr lang="en-US" altLang="zh-CN" sz="2000">
                <a:latin typeface="华文中宋" panose="02010600040101010101" pitchFamily="2" charset="-122"/>
                <a:ea typeface="华文中宋" panose="02010600040101010101" pitchFamily="2" charset="-122"/>
              </a:rPr>
              <a:t>  </a:t>
            </a:r>
            <a:endParaRPr lang="zh-CN" altLang="en-US" sz="2000">
              <a:latin typeface="华文中宋" panose="02010600040101010101" pitchFamily="2" charset="-122"/>
              <a:ea typeface="华文中宋" panose="02010600040101010101" pitchFamily="2" charset="-122"/>
            </a:endParaRPr>
          </a:p>
        </p:txBody>
      </p:sp>
      <p:sp>
        <p:nvSpPr>
          <p:cNvPr id="2" name="文本框 1"/>
          <p:cNvSpPr txBox="1"/>
          <p:nvPr/>
        </p:nvSpPr>
        <p:spPr>
          <a:xfrm>
            <a:off x="5925185" y="4231005"/>
            <a:ext cx="5585460" cy="398780"/>
          </a:xfrm>
          <a:prstGeom prst="rect">
            <a:avLst/>
          </a:prstGeom>
          <a:noFill/>
          <a:ln w="9525">
            <a:noFill/>
          </a:ln>
        </p:spPr>
        <p:txBody>
          <a:bodyPr wrap="square">
            <a:spAutoFit/>
          </a:bodyPr>
          <a:p>
            <a:pPr indent="406400"/>
            <a:r>
              <a:rPr lang="en-US" altLang="zh-CN" sz="2000">
                <a:latin typeface="华文中宋" panose="02010600040101010101" pitchFamily="2" charset="-122"/>
                <a:ea typeface="华文中宋" panose="02010600040101010101" pitchFamily="2" charset="-122"/>
                <a:sym typeface="+mn-ea"/>
              </a:rPr>
              <a:t>   </a:t>
            </a:r>
            <a:endParaRPr lang="zh-CN" altLang="en-US" sz="2000">
              <a:latin typeface="华文中宋" panose="02010600040101010101" pitchFamily="2" charset="-122"/>
              <a:ea typeface="华文中宋" panose="02010600040101010101" pitchFamily="2" charset="-122"/>
              <a:sym typeface="+mn-ea"/>
            </a:endParaRPr>
          </a:p>
        </p:txBody>
      </p:sp>
      <p:sp>
        <p:nvSpPr>
          <p:cNvPr id="7" name="文本框 6"/>
          <p:cNvSpPr txBox="1"/>
          <p:nvPr/>
        </p:nvSpPr>
        <p:spPr>
          <a:xfrm>
            <a:off x="6282055" y="-29210"/>
            <a:ext cx="1851660" cy="1536700"/>
          </a:xfrm>
          <a:prstGeom prst="rect">
            <a:avLst/>
          </a:prstGeom>
          <a:noFill/>
        </p:spPr>
        <p:txBody>
          <a:bodyPr wrap="square" rtlCol="0" anchor="t">
            <a:noAutofit/>
          </a:bodyPr>
          <a:p>
            <a:pPr algn="l">
              <a:buClrTx/>
              <a:buSzTx/>
              <a:buFontTx/>
            </a:pPr>
            <a:r>
              <a:rPr lang="en-US" altLang="zh-CN" sz="9600" i="1" dirty="0">
                <a:solidFill>
                  <a:schemeClr val="bg1"/>
                </a:solidFill>
                <a:latin typeface="Baskerville Old Face" panose="02020602080505020303" pitchFamily="18" charset="0"/>
                <a:ea typeface="华文中宋" panose="02010600040101010101" pitchFamily="2" charset="-122"/>
                <a:sym typeface="+mn-ea"/>
              </a:rPr>
              <a:t>03</a:t>
            </a:r>
            <a:endParaRPr lang="en-US" altLang="zh-CN" sz="9600" i="1" dirty="0">
              <a:solidFill>
                <a:schemeClr val="bg1"/>
              </a:solidFill>
              <a:latin typeface="Baskerville Old Face" panose="02020602080505020303" pitchFamily="18" charset="0"/>
              <a:ea typeface="华文中宋" panose="02010600040101010101" pitchFamily="2" charset="-122"/>
              <a:sym typeface="+mn-ea"/>
            </a:endParaRPr>
          </a:p>
        </p:txBody>
      </p:sp>
      <p:sp>
        <p:nvSpPr>
          <p:cNvPr id="14" name="文本框 13"/>
          <p:cNvSpPr txBox="1"/>
          <p:nvPr/>
        </p:nvSpPr>
        <p:spPr>
          <a:xfrm>
            <a:off x="6096000" y="1433195"/>
            <a:ext cx="6096000" cy="398780"/>
          </a:xfrm>
          <a:prstGeom prst="rect">
            <a:avLst/>
          </a:prstGeom>
          <a:noFill/>
        </p:spPr>
        <p:txBody>
          <a:bodyPr wrap="square" rtlCol="0" anchor="t">
            <a:spAutoFit/>
          </a:bodyPr>
          <a:p>
            <a:pPr indent="406400" algn="l">
              <a:buClrTx/>
              <a:buSzTx/>
              <a:buFontTx/>
            </a:pPr>
            <a:r>
              <a:rPr lang="zh-CN" altLang="en-US" sz="2000">
                <a:latin typeface="方正仿宋_GBK" panose="03000509000000000000" charset="-122"/>
                <a:ea typeface="方正仿宋_GBK" panose="03000509000000000000" charset="-122"/>
                <a:sym typeface="+mn-ea"/>
              </a:rPr>
              <a:t>一、</a:t>
            </a:r>
            <a:r>
              <a:rPr lang="zh-CN" altLang="en-US" sz="2000" dirty="0">
                <a:solidFill>
                  <a:schemeClr val="tx1">
                    <a:lumMod val="85000"/>
                    <a:lumOff val="15000"/>
                  </a:schemeClr>
                </a:solidFill>
                <a:latin typeface="方正仿宋_GBK" panose="03000509000000000000" charset="-122"/>
                <a:ea typeface="方正仿宋_GBK" panose="03000509000000000000" charset="-122"/>
                <a:cs typeface="Arial" panose="020B0604020202020204" pitchFamily="34" charset="0"/>
                <a:sym typeface="+mn-ea"/>
              </a:rPr>
              <a:t>灭鼠、</a:t>
            </a:r>
            <a:r>
              <a:rPr lang="zh-CN" altLang="en-US" sz="2000" dirty="0">
                <a:solidFill>
                  <a:schemeClr val="tx1">
                    <a:lumMod val="85000"/>
                    <a:lumOff val="15000"/>
                  </a:schemeClr>
                </a:solidFill>
                <a:latin typeface="方正仿宋_GBK" panose="03000509000000000000" charset="-122"/>
                <a:ea typeface="方正仿宋_GBK" panose="03000509000000000000" charset="-122"/>
                <a:cs typeface="Arial" panose="020B0604020202020204" pitchFamily="34" charset="0"/>
                <a:sym typeface="+mn-ea"/>
              </a:rPr>
              <a:t>蚊、蝇、</a:t>
            </a:r>
            <a:r>
              <a:rPr lang="zh-CN" altLang="en-US" sz="2000" dirty="0">
                <a:solidFill>
                  <a:schemeClr val="tx1">
                    <a:lumMod val="85000"/>
                    <a:lumOff val="15000"/>
                  </a:schemeClr>
                </a:solidFill>
                <a:latin typeface="方正仿宋_GBK" panose="03000509000000000000" charset="-122"/>
                <a:ea typeface="方正仿宋_GBK" panose="03000509000000000000" charset="-122"/>
                <a:cs typeface="Arial" panose="020B0604020202020204" pitchFamily="34" charset="0"/>
                <a:sym typeface="+mn-ea"/>
              </a:rPr>
              <a:t>蟑螂</a:t>
            </a:r>
            <a:r>
              <a:rPr lang="zh-CN" altLang="en-US" sz="2000" dirty="0">
                <a:solidFill>
                  <a:schemeClr val="tx1">
                    <a:lumMod val="85000"/>
                    <a:lumOff val="15000"/>
                  </a:schemeClr>
                </a:solidFill>
                <a:latin typeface="方正仿宋_GBK" panose="03000509000000000000" charset="-122"/>
                <a:ea typeface="方正仿宋_GBK" panose="03000509000000000000" charset="-122"/>
                <a:cs typeface="Arial" panose="020B0604020202020204" pitchFamily="34" charset="0"/>
                <a:sym typeface="+mn-ea"/>
              </a:rPr>
              <a:t>工作。</a:t>
            </a:r>
            <a:endParaRPr lang="zh-CN" altLang="en-US" sz="2000" dirty="0">
              <a:solidFill>
                <a:schemeClr val="tx1">
                  <a:lumMod val="85000"/>
                  <a:lumOff val="15000"/>
                </a:schemeClr>
              </a:solidFill>
              <a:latin typeface="方正仿宋_GBK" panose="03000509000000000000" charset="-122"/>
              <a:ea typeface="方正仿宋_GBK" panose="03000509000000000000" charset="-122"/>
              <a:cs typeface="Arial" panose="020B0604020202020204" pitchFamily="34" charset="0"/>
              <a:sym typeface="+mn-ea"/>
            </a:endParaRPr>
          </a:p>
        </p:txBody>
      </p:sp>
      <p:pic>
        <p:nvPicPr>
          <p:cNvPr id="15" name="图片 14"/>
          <p:cNvPicPr>
            <a:picLocks noChangeAspect="1"/>
          </p:cNvPicPr>
          <p:nvPr>
            <p:custDataLst>
              <p:tags r:id="rId2"/>
            </p:custDataLst>
          </p:nvPr>
        </p:nvPicPr>
        <p:blipFill>
          <a:blip r:embed="rId3"/>
          <a:stretch>
            <a:fillRect/>
          </a:stretch>
        </p:blipFill>
        <p:spPr>
          <a:xfrm>
            <a:off x="0" y="99060"/>
            <a:ext cx="4979670" cy="6751955"/>
          </a:xfrm>
          <a:prstGeom prst="rect">
            <a:avLst/>
          </a:prstGeom>
        </p:spPr>
      </p:pic>
      <p:sp>
        <p:nvSpPr>
          <p:cNvPr id="13" name="文本框 12"/>
          <p:cNvSpPr txBox="1"/>
          <p:nvPr/>
        </p:nvSpPr>
        <p:spPr>
          <a:xfrm>
            <a:off x="6282055" y="1824990"/>
            <a:ext cx="5707380" cy="5026660"/>
          </a:xfrm>
          <a:prstGeom prst="rect">
            <a:avLst/>
          </a:prstGeom>
          <a:noFill/>
        </p:spPr>
        <p:txBody>
          <a:bodyPr wrap="square" rtlCol="0" anchor="t">
            <a:noAutofit/>
          </a:bodyPr>
          <a:p>
            <a:pPr indent="406400"/>
            <a:r>
              <a:rPr lang="en-US" altLang="zh-CN" sz="1600" b="1"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1.建立政府组织和全社会参与的病媒生物预防控制机制。</a:t>
            </a:r>
            <a:endParaRPr lang="en-US" altLang="zh-CN"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endParaRPr>
          </a:p>
          <a:p>
            <a:pPr indent="406400"/>
            <a:r>
              <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(1)制定本级政府病媒生物控制管理规定或文件,或对上级颁布的相关规定和办法有实施细则。制定实施病媒生物防制计划和方案。[参考标准:《病媒生物综合管理技术规范城镇》(GB/T27775-2011)]。</a:t>
            </a:r>
            <a:endPar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endParaRPr>
          </a:p>
          <a:p>
            <a:pPr indent="406400"/>
            <a:r>
              <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(2)能够有效组织、动员、协调各成员单位和社会力量共同参与病媒生物预防控制活动。</a:t>
            </a:r>
            <a:endPar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endParaRPr>
          </a:p>
          <a:p>
            <a:pPr indent="406400" algn="l">
              <a:buClrTx/>
              <a:buSzTx/>
              <a:buFontTx/>
            </a:pPr>
            <a:r>
              <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(3)建立居民虫情报告和防制咨询渠道,并有专门机构人员负责,居民能够通过服务热线或网站等多种形式反映病媒生物危害情况和</a:t>
            </a:r>
            <a:r>
              <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防制咨询,对群众反映的相关问题有记录、有落实、有反馈、有回访。</a:t>
            </a:r>
            <a:endPar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endParaRPr>
          </a:p>
          <a:p>
            <a:pPr indent="406400" algn="l">
              <a:buClrTx/>
              <a:buSzTx/>
              <a:buFontTx/>
            </a:pPr>
            <a:r>
              <a:rPr lang="zh-CN" altLang="en-US" sz="1600" b="1"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2.掌握辖区病媒生物孳生地情况、密度变化和侵害状况。</a:t>
            </a:r>
            <a:endPar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endParaRPr>
          </a:p>
          <a:p>
            <a:pPr indent="406400" algn="l">
              <a:buClrTx/>
              <a:buSzTx/>
              <a:buFontTx/>
            </a:pPr>
            <a:r>
              <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(1)开展辖区蚊、蝇孳生地的调查,掌握辖区孳生地的本底情况,建立主要孳生地台帐,并根据孳生地的变化情况及时进行更新。</a:t>
            </a:r>
            <a:endPar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endParaRPr>
          </a:p>
          <a:p>
            <a:pPr indent="406400" algn="l">
              <a:buClrTx/>
              <a:buSzTx/>
              <a:buFontTx/>
            </a:pPr>
            <a:r>
              <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(2)开展蚊、蝇、鼠、蟑等重要病媒生物的密度监测,掌握辖区主要病媒生物的种类、分布、季节消长规律和密度水平。监测点覆盖所辖各区(县覆盖所辖各街道),监测方法符合国家标准或规范的要求,监测时间和频次根据当地实际情况确定,监测结果及时向有关单位通报。</a:t>
            </a:r>
            <a:endPar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endParaRPr>
          </a:p>
          <a:p>
            <a:pPr indent="406400" algn="l">
              <a:buClrTx/>
              <a:buSzTx/>
              <a:buFontTx/>
            </a:pPr>
            <a:r>
              <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   </a:t>
            </a:r>
            <a:endParaRPr lang="zh-CN" altLang="en-US" sz="2000" dirty="0">
              <a:solidFill>
                <a:schemeClr val="tx1">
                  <a:lumMod val="85000"/>
                  <a:lumOff val="15000"/>
                </a:schemeClr>
              </a:solidFill>
              <a:latin typeface="华文中宋" panose="02010600040101010101" pitchFamily="2" charset="-122"/>
              <a:ea typeface="华文中宋" panose="02010600040101010101" pitchFamily="2" charset="-122"/>
              <a:cs typeface="Arial" panose="020B0604020202020204" pitchFamily="34" charset="0"/>
              <a:sym typeface="+mn-ea"/>
            </a:endParaRPr>
          </a:p>
          <a:p>
            <a:pPr indent="406400"/>
            <a:endParaRPr lang="zh-CN" altLang="en-US" sz="20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endParaRPr>
          </a:p>
          <a:p>
            <a:pPr indent="406400"/>
            <a:endParaRPr lang="zh-CN" altLang="en-US" sz="2000" dirty="0">
              <a:solidFill>
                <a:schemeClr val="tx1">
                  <a:lumMod val="85000"/>
                  <a:lumOff val="15000"/>
                </a:schemeClr>
              </a:solidFill>
              <a:latin typeface="华文中宋" panose="02010600040101010101" pitchFamily="2" charset="-122"/>
              <a:ea typeface="华文中宋" panose="02010600040101010101" pitchFamily="2" charset="-122"/>
              <a:cs typeface="Arial" panose="020B0604020202020204" pitchFamily="34" charset="0"/>
              <a:sym typeface="+mn-ea"/>
            </a:endParaRPr>
          </a:p>
          <a:p>
            <a:pPr indent="406400"/>
            <a:endParaRPr lang="zh-CN" altLang="en-US" sz="2000" dirty="0">
              <a:solidFill>
                <a:schemeClr val="tx1">
                  <a:lumMod val="85000"/>
                  <a:lumOff val="15000"/>
                </a:schemeClr>
              </a:solidFill>
              <a:latin typeface="华文中宋" panose="02010600040101010101" pitchFamily="2" charset="-122"/>
              <a:ea typeface="华文中宋" panose="02010600040101010101" pitchFamily="2" charset="-122"/>
              <a:cs typeface="Arial" panose="020B0604020202020204" pitchFamily="34" charset="0"/>
              <a:sym typeface="+mn-ea"/>
            </a:endParaRPr>
          </a:p>
          <a:p>
            <a:pPr indent="406400"/>
            <a:endParaRPr lang="zh-CN" altLang="en-US" sz="2000">
              <a:latin typeface="华文中宋" panose="02010600040101010101" pitchFamily="2" charset="-122"/>
              <a:ea typeface="华文中宋" panose="0201060004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64000" y="90170"/>
            <a:ext cx="7977505" cy="6019800"/>
          </a:xfrm>
          <a:prstGeom prst="rect">
            <a:avLst/>
          </a:prstGeom>
        </p:spPr>
        <p:txBody>
          <a:bodyPr>
            <a:noAutofit/>
            <a:extLst>
              <a:ext uri="{4A0BC546-FE56-4ADE-93B0-CB8AF2F6F144}">
                <wpsdc:textFrameExt xmlns:wpsdc="http://www.wps.cn/officeDocument/2022/drawingmlCustomData" type="text"/>
              </a:ext>
            </a:extLst>
          </a:bodyPr>
          <a:p>
            <a:pPr algn="l"/>
            <a:r>
              <a:rPr lang="zh-CN" altLang="en-US" sz="20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 </a:t>
            </a:r>
            <a:r>
              <a:rPr lang="en-US" altLang="zh-CN" sz="20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   </a:t>
            </a:r>
            <a:r>
              <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sym typeface="+mn-ea"/>
              </a:rPr>
              <a:t>(3)定期开展病媒生物的侵害调查,掌握辖区内社区、单位、公园、农贸市场、建筑工地、餐饮店、食品店、宾馆饭店、商场超市、垃圾中转站、场、车站、通信机房等重点场所或重点行业病媒生物的侵害状况,为防制工作提供依据。</a:t>
            </a:r>
            <a:endParaRPr lang="zh-CN" altLang="en-US" sz="1600" dirty="0">
              <a:solidFill>
                <a:schemeClr val="tx1">
                  <a:lumMod val="85000"/>
                  <a:lumOff val="15000"/>
                </a:schemeClr>
              </a:solidFill>
              <a:latin typeface="方正仿宋_GBK" panose="03000509000000000000" charset="-122"/>
              <a:ea typeface="方正仿宋_GBK" panose="03000509000000000000" charset="-122"/>
              <a:cs typeface="方正仿宋_GBK" panose="03000509000000000000" charset="-122"/>
            </a:endParaRPr>
          </a:p>
          <a:p>
            <a:pPr algn="l">
              <a:buClrTx/>
              <a:buSzTx/>
              <a:buFontTx/>
            </a:pPr>
            <a:r>
              <a:rPr lang="en-US" altLang="zh-CN" sz="1600">
                <a:latin typeface="方正仿宋_GBK" panose="03000509000000000000" charset="-122"/>
                <a:ea typeface="方正仿宋_GBK" panose="03000509000000000000" charset="-122"/>
                <a:cs typeface="方正仿宋_GBK" panose="03000509000000000000" charset="-122"/>
              </a:rPr>
              <a:t>     </a:t>
            </a:r>
            <a:r>
              <a:rPr lang="en-US" altLang="zh-CN" sz="1600" b="1">
                <a:latin typeface="方正仿宋_GBK" panose="03000509000000000000" charset="-122"/>
                <a:ea typeface="方正仿宋_GBK" panose="03000509000000000000" charset="-122"/>
                <a:cs typeface="方正仿宋_GBK" panose="03000509000000000000" charset="-122"/>
              </a:rPr>
              <a:t>3.</a:t>
            </a:r>
            <a:r>
              <a:rPr lang="zh-CN" altLang="en-US" sz="1600" b="1">
                <a:latin typeface="方正仿宋_GBK" panose="03000509000000000000" charset="-122"/>
                <a:ea typeface="方正仿宋_GBK" panose="03000509000000000000" charset="-122"/>
                <a:cs typeface="方正仿宋_GBK" panose="03000509000000000000" charset="-122"/>
              </a:rPr>
              <a:t>湖泊、河流、沟渠、景观水体、小型积水、垃圾、厕所等各类孳生环境得到有效治理</a:t>
            </a:r>
            <a:r>
              <a:rPr lang="zh-CN" altLang="en-US" sz="1600" b="1">
                <a:latin typeface="方正仿宋_GBK" panose="03000509000000000000" charset="-122"/>
                <a:ea typeface="方正仿宋_GBK" panose="03000509000000000000" charset="-122"/>
                <a:cs typeface="方正仿宋_GBK" panose="03000509000000000000" charset="-122"/>
              </a:rPr>
              <a:t>方面要求。</a:t>
            </a:r>
            <a:endParaRPr lang="zh-CN" altLang="en-US" sz="1600" b="1">
              <a:latin typeface="方正仿宋_GBK" panose="03000509000000000000" charset="-122"/>
              <a:ea typeface="方正仿宋_GBK" panose="03000509000000000000" charset="-122"/>
              <a:cs typeface="方正仿宋_GBK" panose="03000509000000000000" charset="-122"/>
            </a:endParaRPr>
          </a:p>
          <a:p>
            <a:pPr algn="l">
              <a:buClrTx/>
              <a:buSzTx/>
              <a:buFontTx/>
            </a:pPr>
            <a:r>
              <a:rPr lang="zh-CN" altLang="en-US"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sym typeface="+mn-ea"/>
              </a:rPr>
              <a:t>(</a:t>
            </a:r>
            <a:r>
              <a:rPr lang="en-US" altLang="zh-CN" sz="1600">
                <a:latin typeface="方正仿宋_GBK" panose="03000509000000000000" charset="-122"/>
                <a:ea typeface="方正仿宋_GBK" panose="03000509000000000000" charset="-122"/>
                <a:cs typeface="方正仿宋_GBK" panose="03000509000000000000" charset="-122"/>
                <a:sym typeface="+mn-ea"/>
              </a:rPr>
              <a:t>1</a:t>
            </a:r>
            <a:r>
              <a:rPr lang="zh-CN" altLang="en-US" sz="1600">
                <a:latin typeface="方正仿宋_GBK" panose="03000509000000000000" charset="-122"/>
                <a:ea typeface="方正仿宋_GBK" panose="03000509000000000000" charset="-122"/>
                <a:cs typeface="方正仿宋_GBK" panose="03000509000000000000" charset="-122"/>
                <a:sym typeface="+mn-ea"/>
              </a:rPr>
              <a:t>)</a:t>
            </a:r>
            <a:r>
              <a:rPr lang="zh-CN" altLang="en-US" sz="1600">
                <a:latin typeface="方正仿宋_GBK" panose="03000509000000000000" charset="-122"/>
                <a:ea typeface="方正仿宋_GBK" panose="03000509000000000000" charset="-122"/>
                <a:cs typeface="方正仿宋_GBK" panose="03000509000000000000" charset="-122"/>
              </a:rPr>
              <a:t>河流、湖泊、沟渠、池塘、景观水体等大中型水体采取疏通、换水养鱼等措施。</a:t>
            </a:r>
            <a:endParaRPr lang="zh-CN" altLang="en-US" sz="1600">
              <a:latin typeface="方正仿宋_GBK" panose="03000509000000000000" charset="-122"/>
              <a:ea typeface="方正仿宋_GBK" panose="03000509000000000000" charset="-122"/>
              <a:cs typeface="方正仿宋_GBK" panose="03000509000000000000" charset="-122"/>
            </a:endParaRPr>
          </a:p>
          <a:p>
            <a:pPr algn="l">
              <a:buClrTx/>
              <a:buSzTx/>
              <a:buFontTx/>
            </a:pPr>
            <a:r>
              <a:rPr lang="zh-CN" altLang="en-US" sz="1600">
                <a:latin typeface="方正仿宋_GBK" panose="03000509000000000000" charset="-122"/>
                <a:ea typeface="方正仿宋_GBK" panose="03000509000000000000" charset="-122"/>
                <a:cs typeface="方正仿宋_GBK" panose="03000509000000000000" charset="-122"/>
              </a:rPr>
              <a:t>    (2</a:t>
            </a:r>
            <a:r>
              <a:rPr lang="zh-CN" altLang="en-US" sz="1600">
                <a:latin typeface="方正仿宋_GBK" panose="03000509000000000000" charset="-122"/>
                <a:ea typeface="方正仿宋_GBK" panose="03000509000000000000" charset="-122"/>
                <a:cs typeface="方正仿宋_GBK" panose="03000509000000000000" charset="-122"/>
              </a:rPr>
              <a:t>)瓶瓶罐罐、轮胎、竹筒、坑洼等各类小型积水,采取翻瓶倒罐、清除、遮盖、填平等手段。</a:t>
            </a:r>
            <a:endParaRPr lang="zh-CN" altLang="en-US" sz="1600">
              <a:latin typeface="方正仿宋_GBK" panose="03000509000000000000" charset="-122"/>
              <a:ea typeface="方正仿宋_GBK" panose="03000509000000000000" charset="-122"/>
              <a:cs typeface="方正仿宋_GBK" panose="03000509000000000000" charset="-122"/>
            </a:endParaRPr>
          </a:p>
          <a:p>
            <a:pPr algn="l"/>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(3)城市道路两侧、单位、社区、城中村等场所的雨水道口,采取疏进的方式,避免形成长期积水,必要时可投放环境友好的杀蚊幼剂。</a:t>
            </a:r>
            <a:endParaRPr lang="zh-CN" altLang="en-US" sz="1600">
              <a:latin typeface="方正仿宋_GBK" panose="03000509000000000000" charset="-122"/>
              <a:ea typeface="方正仿宋_GBK" panose="03000509000000000000" charset="-122"/>
              <a:cs typeface="方正仿宋_GBK" panose="03000509000000000000" charset="-122"/>
            </a:endParaRPr>
          </a:p>
          <a:p>
            <a:pPr algn="l"/>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(4)垃圾中转站、垃圾桶、果皮箱等管理到位,垃圾及时清运，并定期对垃圾容器底部的陈旧性垃圾清理,避免蝇类孳生,楼栋垃圾通道封闭，厕所、垃圾运输车辆等管理良好。</a:t>
            </a:r>
            <a:endParaRPr lang="zh-CN" altLang="en-US" sz="1600">
              <a:latin typeface="方正仿宋_GBK" panose="03000509000000000000" charset="-122"/>
              <a:ea typeface="方正仿宋_GBK" panose="03000509000000000000" charset="-122"/>
              <a:cs typeface="方正仿宋_GBK" panose="03000509000000000000" charset="-122"/>
            </a:endParaRPr>
          </a:p>
          <a:p>
            <a:pPr algn="l"/>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(5)社区、城中村、公共绿地等外环境散在的生活垃圾、宠物粪便等及时清理。</a:t>
            </a:r>
            <a:endParaRPr lang="zh-CN" altLang="en-US" sz="1600">
              <a:latin typeface="方正仿宋_GBK" panose="03000509000000000000" charset="-122"/>
              <a:ea typeface="方正仿宋_GBK" panose="03000509000000000000" charset="-122"/>
              <a:cs typeface="方正仿宋_GBK" panose="03000509000000000000" charset="-122"/>
            </a:endParaRPr>
          </a:p>
          <a:p>
            <a:pPr algn="l"/>
            <a:r>
              <a:rPr lang="en-US" altLang="zh-CN" sz="1600">
                <a:latin typeface="方正仿宋_GBK" panose="03000509000000000000" charset="-122"/>
                <a:ea typeface="方正仿宋_GBK" panose="03000509000000000000" charset="-122"/>
                <a:cs typeface="方正仿宋_GBK" panose="03000509000000000000" charset="-122"/>
              </a:rPr>
              <a:t>    </a:t>
            </a:r>
            <a:r>
              <a:rPr lang="en-US" altLang="zh-CN" sz="1600" b="1">
                <a:latin typeface="方正仿宋_GBK" panose="03000509000000000000" charset="-122"/>
                <a:ea typeface="方正仿宋_GBK" panose="03000509000000000000" charset="-122"/>
                <a:cs typeface="方正仿宋_GBK" panose="03000509000000000000" charset="-122"/>
              </a:rPr>
              <a:t>4.</a:t>
            </a:r>
            <a:r>
              <a:rPr lang="zh-CN" altLang="en-US" sz="1600" b="1">
                <a:latin typeface="方正仿宋_GBK" panose="03000509000000000000" charset="-122"/>
                <a:ea typeface="方正仿宋_GBK" panose="03000509000000000000" charset="-122"/>
                <a:cs typeface="方正仿宋_GBK" panose="03000509000000000000" charset="-122"/>
              </a:rPr>
              <a:t>鼠、蚊、蝇、蟑螂的密度达标方面要求。</a:t>
            </a:r>
            <a:endParaRPr lang="zh-CN" altLang="en-US" sz="1600">
              <a:latin typeface="方正仿宋_GBK" panose="03000509000000000000" charset="-122"/>
              <a:ea typeface="方正仿宋_GBK" panose="03000509000000000000" charset="-122"/>
              <a:cs typeface="方正仿宋_GBK" panose="03000509000000000000" charset="-122"/>
            </a:endParaRPr>
          </a:p>
          <a:p>
            <a:pPr algn="l"/>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(1)根据病媒生物的危害情况,适时开展日常防制活动,全市或县统一的防制活动每年组织不少于两次。针对群众反映强烈、危害严重的病媒生物种类,组织专项防制活动。</a:t>
            </a:r>
            <a:endParaRPr lang="zh-CN" altLang="en-US" sz="1600">
              <a:latin typeface="方正仿宋_GBK" panose="03000509000000000000" charset="-122"/>
              <a:ea typeface="方正仿宋_GBK" panose="03000509000000000000" charset="-122"/>
              <a:cs typeface="方正仿宋_GBK" panose="03000509000000000000" charset="-122"/>
            </a:endParaRPr>
          </a:p>
          <a:p>
            <a:pPr algn="l"/>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(2)按照国家标准的检测方法开展抗药性监测工作,了解或掌握辖区主要病媒生物对当地常用卫生杀虫剂的抗药性情况,为科学、合理用药提供依据。根据不同的病媒生物、不同的处理场所,选用“安全、环保、有效”的防制方法。</a:t>
            </a:r>
            <a:endParaRPr lang="zh-CN" altLang="en-US" sz="1600">
              <a:latin typeface="方正仿宋_GBK" panose="03000509000000000000" charset="-122"/>
              <a:ea typeface="方正仿宋_GBK" panose="03000509000000000000" charset="-122"/>
              <a:cs typeface="方正仿宋_GBK" panose="03000509000000000000" charset="-122"/>
            </a:endParaRPr>
          </a:p>
          <a:p>
            <a:pPr algn="l"/>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(3)不得使用国家禁用、无证和私自混配的杀虫剂或杀鼠剂,做到科学、合理用药,无过度用药现象。充分发挥疾病预防控制中心的专业指导和有害生物防制服务机构的技术优势,提高辖区病媒生物的防制水平。对政府购买的市场化服务项目进行规范化管理,并保证防制成效。</a:t>
            </a:r>
            <a:endParaRPr lang="zh-CN" altLang="en-US" sz="1600">
              <a:latin typeface="方正仿宋_GBK" panose="03000509000000000000" charset="-122"/>
              <a:ea typeface="方正仿宋_GBK" panose="03000509000000000000" charset="-122"/>
              <a:cs typeface="方正仿宋_GBK" panose="03000509000000000000" charset="-122"/>
            </a:endParaRPr>
          </a:p>
          <a:p>
            <a:pPr algn="l"/>
            <a:endParaRPr lang="zh-CN" altLang="en-US" sz="1600">
              <a:latin typeface="方正仿宋_GBK" panose="03000509000000000000" charset="-122"/>
              <a:ea typeface="方正仿宋_GBK" panose="03000509000000000000" charset="-122"/>
              <a:cs typeface="方正仿宋_GBK" panose="03000509000000000000" charset="-122"/>
            </a:endParaRPr>
          </a:p>
        </p:txBody>
      </p:sp>
      <p:pic>
        <p:nvPicPr>
          <p:cNvPr id="3" name="图片 2" descr="除四害图片1"/>
          <p:cNvPicPr>
            <a:picLocks noChangeAspect="1"/>
          </p:cNvPicPr>
          <p:nvPr/>
        </p:nvPicPr>
        <p:blipFill>
          <a:blip r:embed="rId1"/>
          <a:stretch>
            <a:fillRect/>
          </a:stretch>
        </p:blipFill>
        <p:spPr>
          <a:xfrm>
            <a:off x="202565" y="267970"/>
            <a:ext cx="3860800" cy="62744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437505" y="0"/>
            <a:ext cx="6680200" cy="6857365"/>
          </a:xfrm>
          <a:prstGeom prst="rect">
            <a:avLst/>
          </a:prstGeom>
          <a:noFill/>
        </p:spPr>
        <p:txBody>
          <a:bodyPr wrap="square" rtlCol="0">
            <a:noAutofit/>
          </a:bodyPr>
          <a:p>
            <a:r>
              <a:rPr lang="en-US" altLang="zh-CN" sz="1600">
                <a:latin typeface="方正仿宋_GBK" panose="03000509000000000000" charset="-122"/>
                <a:ea typeface="方正仿宋_GBK" panose="03000509000000000000" charset="-122"/>
                <a:cs typeface="方正仿宋_GBK" panose="03000509000000000000" charset="-122"/>
                <a:sym typeface="+mn-ea"/>
              </a:rPr>
              <a:t>    </a:t>
            </a:r>
            <a:r>
              <a:rPr lang="zh-CN" altLang="en-US" sz="1600">
                <a:latin typeface="方正仿宋_GBK" panose="03000509000000000000" charset="-122"/>
                <a:ea typeface="方正仿宋_GBK" panose="03000509000000000000" charset="-122"/>
                <a:cs typeface="方正仿宋_GBK" panose="03000509000000000000" charset="-122"/>
                <a:sym typeface="+mn-ea"/>
              </a:rPr>
              <a:t>(4)定期开展病媒生物防制效果自查和评估,及时掌握达标情况。(5)通过综合施策、持续控制,蚊、蝇、鼠、蟑密度保持在控制水平C级标准范围之内。[参考标准:《病媒生物密度控制水平鼠类》(GB/T27770-2011)、《病媒生物密度控制水平蚊虫》(GB/T27771-2011)、《病媒生物密度控制水平蝇类》(GB/T27772-2011)、《病媒生物密度控制水平蜚蠊》(GB/T27773-2011)</a:t>
            </a:r>
            <a:endParaRPr lang="zh-CN" altLang="en-US" sz="1600">
              <a:latin typeface="方正仿宋_GBK" panose="03000509000000000000" charset="-122"/>
              <a:ea typeface="方正仿宋_GBK" panose="03000509000000000000" charset="-122"/>
              <a:cs typeface="方正仿宋_GBK" panose="03000509000000000000" charset="-122"/>
            </a:endParaRPr>
          </a:p>
          <a:p>
            <a:r>
              <a:rPr lang="en-US" altLang="zh-CN" sz="1600" b="1">
                <a:latin typeface="方正仿宋_GBK" panose="03000509000000000000" charset="-122"/>
                <a:ea typeface="方正仿宋_GBK" panose="03000509000000000000" charset="-122"/>
                <a:cs typeface="方正仿宋_GBK" panose="03000509000000000000" charset="-122"/>
              </a:rPr>
              <a:t>     5.</a:t>
            </a:r>
            <a:r>
              <a:rPr lang="zh-CN" altLang="en-US" sz="1600" b="1">
                <a:latin typeface="方正仿宋_GBK" panose="03000509000000000000" charset="-122"/>
                <a:ea typeface="方正仿宋_GBK" panose="03000509000000000000" charset="-122"/>
                <a:cs typeface="方正仿宋_GBK" panose="03000509000000000000" charset="-122"/>
              </a:rPr>
              <a:t>重点行业和单位防蝇和防鼠设施合格方面要求。</a:t>
            </a:r>
            <a:endParaRPr lang="zh-CN" altLang="en-US" sz="1600" b="1">
              <a:latin typeface="方正仿宋_GBK" panose="03000509000000000000" charset="-122"/>
              <a:ea typeface="方正仿宋_GBK" panose="03000509000000000000" charset="-122"/>
              <a:cs typeface="方正仿宋_GBK" panose="03000509000000000000" charset="-122"/>
            </a:endParaRPr>
          </a:p>
          <a:p>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单位食堂、宾馆饭店、餐饮店、食品店、食品加工场所以及商场、超市、农贸市场的食品点位等,防蝇和防鼠设施合格率≥95%。具体要求:</a:t>
            </a:r>
            <a:endParaRPr lang="zh-CN" altLang="en-US" sz="1600">
              <a:latin typeface="方正仿宋_GBK" panose="03000509000000000000" charset="-122"/>
              <a:ea typeface="方正仿宋_GBK" panose="03000509000000000000" charset="-122"/>
              <a:cs typeface="方正仿宋_GBK" panose="03000509000000000000" charset="-122"/>
            </a:endParaRPr>
          </a:p>
          <a:p>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(1)门、窗:餐饮、食堂等门口安装防蝇帘或风幕机等设施,或使用旋转门、自动闭合门等,若使用纱门、纱窗,网纱密度&gt;16目。门缝隙&lt;6mm，木门和门框的下端使用金属包被,高300mm。食品、粮食库房门口有挡鼠板,高600mm。门、窗无玻璃破损。</a:t>
            </a:r>
            <a:endParaRPr lang="zh-CN" altLang="en-US" sz="1600">
              <a:latin typeface="方正仿宋_GBK" panose="03000509000000000000" charset="-122"/>
              <a:ea typeface="方正仿宋_GBK" panose="03000509000000000000" charset="-122"/>
              <a:cs typeface="方正仿宋_GBK" panose="03000509000000000000" charset="-122"/>
            </a:endParaRPr>
          </a:p>
          <a:p>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(2)箅子和地漏:厨房操作间下水道出水口有金属竖箅子(栏栅),或排水沟有横箅子,箅子缝隙&lt;10mm,且无缺损,地漏加盖。</a:t>
            </a:r>
            <a:endParaRPr lang="zh-CN" altLang="en-US" sz="1600">
              <a:latin typeface="方正仿宋_GBK" panose="03000509000000000000" charset="-122"/>
              <a:ea typeface="方正仿宋_GBK" panose="03000509000000000000" charset="-122"/>
              <a:cs typeface="方正仿宋_GBK" panose="03000509000000000000" charset="-122"/>
            </a:endParaRPr>
          </a:p>
          <a:p>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(3)管线孔洞:堵塞通向外环境的管线孔洞,没有堵死的孔洞,其缝隙</a:t>
            </a:r>
            <a:endParaRPr lang="zh-CN" altLang="en-US" sz="1600">
              <a:latin typeface="方正仿宋_GBK" panose="03000509000000000000" charset="-122"/>
              <a:ea typeface="方正仿宋_GBK" panose="03000509000000000000" charset="-122"/>
              <a:cs typeface="方正仿宋_GBK" panose="03000509000000000000" charset="-122"/>
            </a:endParaRPr>
          </a:p>
          <a:p>
            <a:r>
              <a:rPr lang="zh-CN" altLang="en-US" sz="1600">
                <a:latin typeface="方正仿宋_GBK" panose="03000509000000000000" charset="-122"/>
                <a:ea typeface="方正仿宋_GBK" panose="03000509000000000000" charset="-122"/>
                <a:cs typeface="方正仿宋_GBK" panose="03000509000000000000" charset="-122"/>
              </a:rPr>
              <a:t>&lt;6mm。</a:t>
            </a:r>
            <a:endParaRPr lang="zh-CN" altLang="en-US" sz="1600">
              <a:latin typeface="方正仿宋_GBK" panose="03000509000000000000" charset="-122"/>
              <a:ea typeface="方正仿宋_GBK" panose="03000509000000000000" charset="-122"/>
              <a:cs typeface="方正仿宋_GBK" panose="03000509000000000000" charset="-122"/>
            </a:endParaRPr>
          </a:p>
          <a:p>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(4)排风扇:排风扇或通风口有金属网罩,网纱密度≥8目。</a:t>
            </a:r>
            <a:endParaRPr lang="zh-CN" altLang="en-US" sz="1600">
              <a:latin typeface="方正仿宋_GBK" panose="03000509000000000000" charset="-122"/>
              <a:ea typeface="方正仿宋_GBK" panose="03000509000000000000" charset="-122"/>
              <a:cs typeface="方正仿宋_GBK" panose="03000509000000000000" charset="-122"/>
            </a:endParaRPr>
          </a:p>
          <a:p>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(5)灭蝇灯:食品加工区、就餐区宜安装粘捕式灭蝇灯,电击式灭蝇灯不得悬挂在食品加工区及就餐桌的上方。</a:t>
            </a:r>
            <a:endParaRPr lang="zh-CN" altLang="en-US" sz="1600">
              <a:latin typeface="方正仿宋_GBK" panose="03000509000000000000" charset="-122"/>
              <a:ea typeface="方正仿宋_GBK" panose="03000509000000000000" charset="-122"/>
              <a:cs typeface="方正仿宋_GBK" panose="03000509000000000000" charset="-122"/>
            </a:endParaRPr>
          </a:p>
          <a:p>
            <a:r>
              <a:rPr lang="en-US" altLang="zh-CN" sz="1600">
                <a:latin typeface="方正仿宋_GBK" panose="03000509000000000000" charset="-122"/>
                <a:ea typeface="方正仿宋_GBK" panose="03000509000000000000" charset="-122"/>
                <a:cs typeface="方正仿宋_GBK" panose="03000509000000000000" charset="-122"/>
              </a:rPr>
              <a:t>     </a:t>
            </a:r>
            <a:r>
              <a:rPr lang="zh-CN" altLang="en-US" sz="1600">
                <a:latin typeface="方正仿宋_GBK" panose="03000509000000000000" charset="-122"/>
                <a:ea typeface="方正仿宋_GBK" panose="03000509000000000000" charset="-122"/>
                <a:cs typeface="方正仿宋_GBK" panose="03000509000000000000" charset="-122"/>
              </a:rPr>
              <a:t>(6)防蝇柜(罩):农贸市场、超市(人流较大的场所)等销售散装直接入口食品的点位,加装防蝇柜(防蝇罩)或使用冷藏柜,不得暴露销售。</a:t>
            </a:r>
            <a:endParaRPr lang="zh-CN" altLang="en-US" sz="1600">
              <a:latin typeface="方正仿宋_GBK" panose="03000509000000000000" charset="-122"/>
              <a:ea typeface="方正仿宋_GBK" panose="03000509000000000000" charset="-122"/>
              <a:cs typeface="方正仿宋_GBK" panose="03000509000000000000" charset="-122"/>
            </a:endParaRPr>
          </a:p>
        </p:txBody>
      </p:sp>
      <p:pic>
        <p:nvPicPr>
          <p:cNvPr id="3" name="图片 2" descr="3"/>
          <p:cNvPicPr>
            <a:picLocks noChangeAspect="1"/>
          </p:cNvPicPr>
          <p:nvPr/>
        </p:nvPicPr>
        <p:blipFill>
          <a:blip r:embed="rId1"/>
          <a:srcRect l="3216" t="14107" r="2520" b="6071"/>
          <a:stretch>
            <a:fillRect/>
          </a:stretch>
        </p:blipFill>
        <p:spPr>
          <a:xfrm>
            <a:off x="146685" y="167640"/>
            <a:ext cx="5290820" cy="65646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18773806">
            <a:off x="5716450" y="-123192"/>
            <a:ext cx="134580" cy="1741092"/>
          </a:xfrm>
          <a:custGeom>
            <a:avLst/>
            <a:gdLst>
              <a:gd name="connsiteX0" fmla="*/ 134580 w 134580"/>
              <a:gd name="connsiteY0" fmla="*/ 117630 h 1741092"/>
              <a:gd name="connsiteX1" fmla="*/ 25284 w 134580"/>
              <a:gd name="connsiteY1" fmla="*/ 0 h 1741092"/>
              <a:gd name="connsiteX2" fmla="*/ 0 w 134580"/>
              <a:gd name="connsiteY2" fmla="*/ 10250 h 1741092"/>
              <a:gd name="connsiteX3" fmla="*/ 0 w 134580"/>
              <a:gd name="connsiteY3" fmla="*/ 1596250 h 1741092"/>
              <a:gd name="connsiteX4" fmla="*/ 134580 w 134580"/>
              <a:gd name="connsiteY4" fmla="*/ 1741092 h 174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80" h="1741092">
                <a:moveTo>
                  <a:pt x="134580" y="117630"/>
                </a:moveTo>
                <a:lnTo>
                  <a:pt x="25284" y="0"/>
                </a:lnTo>
                <a:lnTo>
                  <a:pt x="0" y="10250"/>
                </a:lnTo>
                <a:lnTo>
                  <a:pt x="0" y="1596250"/>
                </a:lnTo>
                <a:lnTo>
                  <a:pt x="134580" y="1741092"/>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任意多边形: 形状 4"/>
          <p:cNvSpPr/>
          <p:nvPr/>
        </p:nvSpPr>
        <p:spPr>
          <a:xfrm flipH="1">
            <a:off x="5312413" y="98891"/>
            <a:ext cx="6810372" cy="1116749"/>
          </a:xfrm>
          <a:custGeom>
            <a:avLst/>
            <a:gdLst>
              <a:gd name="connsiteX0" fmla="*/ 6810372 w 6810372"/>
              <a:gd name="connsiteY0" fmla="*/ 0 h 1116749"/>
              <a:gd name="connsiteX1" fmla="*/ 0 w 6810372"/>
              <a:gd name="connsiteY1" fmla="*/ 0 h 1116749"/>
              <a:gd name="connsiteX2" fmla="*/ 0 w 6810372"/>
              <a:gd name="connsiteY2" fmla="*/ 1116749 h 1116749"/>
              <a:gd name="connsiteX3" fmla="*/ 5591907 w 6810372"/>
              <a:gd name="connsiteY3" fmla="*/ 1110011 h 1116749"/>
            </a:gdLst>
            <a:ahLst/>
            <a:cxnLst>
              <a:cxn ang="0">
                <a:pos x="connsiteX0" y="connsiteY0"/>
              </a:cxn>
              <a:cxn ang="0">
                <a:pos x="connsiteX1" y="connsiteY1"/>
              </a:cxn>
              <a:cxn ang="0">
                <a:pos x="connsiteX2" y="connsiteY2"/>
              </a:cxn>
              <a:cxn ang="0">
                <a:pos x="connsiteX3" y="connsiteY3"/>
              </a:cxn>
            </a:cxnLst>
            <a:rect l="l" t="t" r="r" b="b"/>
            <a:pathLst>
              <a:path w="6810372" h="1116749">
                <a:moveTo>
                  <a:pt x="6810372" y="0"/>
                </a:moveTo>
                <a:lnTo>
                  <a:pt x="0" y="0"/>
                </a:lnTo>
                <a:lnTo>
                  <a:pt x="0" y="1116749"/>
                </a:lnTo>
                <a:lnTo>
                  <a:pt x="5591907" y="1110011"/>
                </a:lnTo>
                <a:close/>
              </a:path>
            </a:pathLst>
          </a:custGeom>
          <a:solidFill>
            <a:srgbClr val="1D8CCD">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859395" y="264160"/>
            <a:ext cx="3872230" cy="777875"/>
          </a:xfrm>
          <a:prstGeom prst="rect">
            <a:avLst/>
          </a:prstGeom>
          <a:noFill/>
        </p:spPr>
        <p:txBody>
          <a:bodyPr wrap="square" rtlCol="0">
            <a:noAutofit/>
          </a:bodyPr>
          <a:lstStyle>
            <a:defPPr>
              <a:defRPr lang="zh-CN"/>
            </a:defPPr>
            <a:lvl1pPr>
              <a:defRPr sz="6000">
                <a:solidFill>
                  <a:schemeClr val="bg1"/>
                </a:solidFill>
                <a:latin typeface="华文中宋" panose="02010600040101010101" pitchFamily="2" charset="-122"/>
                <a:ea typeface="华文中宋" panose="02010600040101010101" pitchFamily="2" charset="-122"/>
              </a:defRPr>
            </a:lvl1pPr>
          </a:lstStyle>
          <a:p>
            <a:r>
              <a:rPr lang="en-US" altLang="zh-CN" sz="4800" i="1" dirty="0">
                <a:latin typeface="Baskerville Old Face" panose="02020602080505020303" pitchFamily="18" charset="0"/>
                <a:sym typeface="+mn-ea"/>
              </a:rPr>
              <a:t>工作</a:t>
            </a:r>
            <a:r>
              <a:rPr lang="zh-CN" altLang="en-US" sz="4800" i="1" dirty="0">
                <a:latin typeface="Baskerville Old Face" panose="02020602080505020303" pitchFamily="18" charset="0"/>
                <a:sym typeface="+mn-ea"/>
              </a:rPr>
              <a:t>目标</a:t>
            </a:r>
            <a:endParaRPr lang="zh-CN" altLang="en-US" sz="4800" i="1" dirty="0">
              <a:latin typeface="Baskerville Old Face" panose="02020602080505020303" pitchFamily="18" charset="0"/>
              <a:sym typeface="+mn-ea"/>
            </a:endParaRPr>
          </a:p>
        </p:txBody>
      </p:sp>
      <p:sp>
        <p:nvSpPr>
          <p:cNvPr id="7" name="文本框 6"/>
          <p:cNvSpPr txBox="1"/>
          <p:nvPr/>
        </p:nvSpPr>
        <p:spPr>
          <a:xfrm>
            <a:off x="6282055" y="-29210"/>
            <a:ext cx="1851660" cy="1536700"/>
          </a:xfrm>
          <a:prstGeom prst="rect">
            <a:avLst/>
          </a:prstGeom>
          <a:noFill/>
        </p:spPr>
        <p:txBody>
          <a:bodyPr wrap="square" rtlCol="0" anchor="t">
            <a:noAutofit/>
          </a:bodyPr>
          <a:p>
            <a:pPr>
              <a:buClrTx/>
              <a:buSzTx/>
              <a:buFontTx/>
            </a:pPr>
            <a:r>
              <a:rPr lang="en-US" altLang="zh-CN" sz="9600" i="1" dirty="0">
                <a:solidFill>
                  <a:schemeClr val="bg1"/>
                </a:solidFill>
                <a:latin typeface="Baskerville Old Face" panose="02020602080505020303" pitchFamily="18" charset="0"/>
                <a:ea typeface="华文中宋" panose="02010600040101010101" pitchFamily="2" charset="-122"/>
                <a:sym typeface="+mn-ea"/>
              </a:rPr>
              <a:t>04</a:t>
            </a:r>
            <a:endParaRPr lang="en-US" altLang="zh-CN" sz="9600" i="1" dirty="0">
              <a:solidFill>
                <a:schemeClr val="bg1"/>
              </a:solidFill>
              <a:latin typeface="Baskerville Old Face" panose="02020602080505020303" pitchFamily="18" charset="0"/>
              <a:ea typeface="华文中宋" panose="02010600040101010101" pitchFamily="2" charset="-122"/>
              <a:sym typeface="+mn-ea"/>
            </a:endParaRPr>
          </a:p>
        </p:txBody>
      </p:sp>
      <p:sp>
        <p:nvSpPr>
          <p:cNvPr id="13" name="文本框 12"/>
          <p:cNvSpPr txBox="1"/>
          <p:nvPr/>
        </p:nvSpPr>
        <p:spPr>
          <a:xfrm>
            <a:off x="5996305" y="1845310"/>
            <a:ext cx="5990590" cy="3734435"/>
          </a:xfrm>
          <a:prstGeom prst="rect">
            <a:avLst/>
          </a:prstGeom>
          <a:noFill/>
        </p:spPr>
        <p:txBody>
          <a:bodyPr wrap="square" rtlCol="0" anchor="t">
            <a:noAutofit/>
          </a:bodyPr>
          <a:p>
            <a:pPr indent="406400"/>
            <a:r>
              <a:rPr lang="zh-CN" altLang="en-US" sz="2000" dirty="0">
                <a:solidFill>
                  <a:schemeClr val="tx1">
                    <a:lumMod val="85000"/>
                    <a:lumOff val="15000"/>
                  </a:schemeClr>
                </a:solidFill>
                <a:latin typeface="华文中宋" panose="02010600040101010101" pitchFamily="2" charset="-122"/>
                <a:ea typeface="华文中宋" panose="02010600040101010101" pitchFamily="2" charset="-122"/>
                <a:cs typeface="Arial" panose="020B0604020202020204" pitchFamily="34" charset="0"/>
                <a:sym typeface="+mn-ea"/>
              </a:rPr>
              <a:t>建立政府组织与全社会参与相结合的病媒生物防控机制,定期开展病媒生物预防控制活动;掌握病媒生物孳生地情况,各类孳生环境得到有效治理;重点行业和单位防蚊蝇和防鼠设施合格率≥95%。县城范围内“四害”密度达到国家病媒生物密度控制水平标准C 级,其他乡(镇、场)“四害” 密度得到有效控制,努力减少病媒生物的危害,持续改善城乡环境卫生和人居环境质量;病媒生物传播的传染病得到有效控制。</a:t>
            </a:r>
            <a:endParaRPr lang="zh-CN" altLang="en-US" sz="2000" dirty="0">
              <a:solidFill>
                <a:schemeClr val="tx1">
                  <a:lumMod val="85000"/>
                  <a:lumOff val="15000"/>
                </a:schemeClr>
              </a:solidFill>
              <a:latin typeface="华文中宋" panose="02010600040101010101" pitchFamily="2" charset="-122"/>
              <a:ea typeface="华文中宋" panose="02010600040101010101" pitchFamily="2" charset="-122"/>
              <a:cs typeface="Arial" panose="020B0604020202020204" pitchFamily="34" charset="0"/>
              <a:sym typeface="+mn-ea"/>
            </a:endParaRPr>
          </a:p>
        </p:txBody>
      </p:sp>
      <p:pic>
        <p:nvPicPr>
          <p:cNvPr id="104" name="图片 103"/>
          <p:cNvPicPr/>
          <p:nvPr>
            <p:custDataLst>
              <p:tags r:id="rId1"/>
            </p:custDataLst>
          </p:nvPr>
        </p:nvPicPr>
        <p:blipFill>
          <a:blip r:embed="rId2"/>
          <a:stretch>
            <a:fillRect/>
          </a:stretch>
        </p:blipFill>
        <p:spPr>
          <a:xfrm>
            <a:off x="147955" y="106045"/>
            <a:ext cx="4952365" cy="621728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6288_6*i*1"/>
  <p:tag name="KSO_WM_TEMPLATE_CATEGORY" val="chip"/>
  <p:tag name="KSO_WM_TEMPLATE_INDEX" val="20226288"/>
  <p:tag name="KSO_WM_UNIT_LAYERLEVEL" val="1"/>
  <p:tag name="KSO_WM_TAG_VERSION" val="1.0"/>
  <p:tag name="KSO_WM_BEAUTIFY_FLAG" val="#wm#"/>
  <p:tag name="KSO_WM_UNIT_SUBTYPE" val="v"/>
  <p:tag name="KSO_WM_UNIT_TYPE" val="i"/>
  <p:tag name="KSO_WM_UNIT_INDEX" val="1"/>
  <p:tag name="KSO_WM_CHIP_GROUPID" val="62f9ea03295c1bf6da922164"/>
  <p:tag name="KSO_WM_CHIP_XID" val="62f9ea04295c1bf6da922172"/>
  <p:tag name="KSO_WM_UNIT_DEC_AREA_ID" val="46acdb004812447299dff0041ee0850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03e8fca75224b69aa86e804137bef53"/>
</p:tagLst>
</file>

<file path=ppt/tags/tag10.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3*i*1"/>
  <p:tag name="KSO_WM_BEAUTIFY_FLAG" val="#wm#"/>
  <p:tag name="KSO_WM_TAG_VERSION" val="1.0"/>
  <p:tag name="KSO_WM_CHIP_GROUPID" val="62f9ea03295c1bf6da922164"/>
  <p:tag name="KSO_WM_CHIP_XID" val="62f9ea04295c1bf6da92216f"/>
  <p:tag name="KSO_WM_UNIT_DEC_AREA_ID" val="88fee5e7a2b6489eb4f3039e8c086367"/>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219a4f075364be785d9d788696c96ec"/>
</p:tagLst>
</file>

<file path=ppt/tags/tag10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3fefe15625f149399d3398c04d8d02bf"/>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5b283d12e7a492ab0477231131b7e16"/>
  <p:tag name="KSO_WM_SLIDE_BACKGROUND_TYPE" val="leftRight"/>
</p:tagLst>
</file>

<file path=ppt/tags/tag106.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2*i*1"/>
  <p:tag name="KSO_WM_BEAUTIFY_FLAG" val="#wm#"/>
  <p:tag name="KSO_WM_TAG_VERSION" val="1.0"/>
  <p:tag name="KSO_WM_CHIP_GROUPID" val="62f9ea03295c1bf6da922164"/>
  <p:tag name="KSO_WM_CHIP_XID" val="62f9ea04295c1bf6da92216e"/>
  <p:tag name="KSO_WM_UNIT_DEC_AREA_ID" val="ca4614b0ec1f409598a19a1753904001"/>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7f8054e0e9c74fa09ae45a591420339f"/>
  <p:tag name="KSO_WM_SLIDE_BACKGROUND_TYPE" val="leftRight"/>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154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30"/>
</p:tagLst>
</file>

<file path=ppt/tags/tag10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2*i*1"/>
  <p:tag name="KSO_WM_BEAUTIFY_FLAG" val="#wm#"/>
  <p:tag name="KSO_WM_TAG_VERSION" val="1.0"/>
  <p:tag name="KSO_WM_CHIP_GROUPID" val="62f9ea03295c1bf6da922164"/>
  <p:tag name="KSO_WM_CHIP_XID" val="62f9ea04295c1bf6da92216e"/>
  <p:tag name="KSO_WM_UNIT_DEC_AREA_ID" val="fff50ef76a98407291e80f1e0ef4a7c8"/>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af9b9d1cbdd463db6e876f32f27ac0b"/>
</p:tagLst>
</file>

<file path=ppt/tags/tag11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5c44fda213f94794ad18a17213c201d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641283f29713413fa8f1f16417d2ee84"/>
  <p:tag name="KSO_WM_SLIDE_BACKGROUND_TYPE" val="topBottom"/>
</p:tagLst>
</file>

<file path=ppt/tags/tag115.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3*i*1"/>
  <p:tag name="KSO_WM_BEAUTIFY_FLAG" val="#wm#"/>
  <p:tag name="KSO_WM_TAG_VERSION" val="1.0"/>
  <p:tag name="KSO_WM_CHIP_GROUPID" val="62f9ea03295c1bf6da922164"/>
  <p:tag name="KSO_WM_CHIP_XID" val="62f9ea04295c1bf6da92216f"/>
  <p:tag name="KSO_WM_UNIT_DEC_AREA_ID" val="8e8abb36db39491195b9909b8c5197ed"/>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97e072066b0844bf94a722c741cd41cc"/>
  <p:tag name="KSO_WM_SLIDE_BACKGROUND_TYPE" val="topBotto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154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31"/>
</p:tagLst>
</file>

<file path=ppt/tags/tag117.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fa73ac11e6f44004a87ffbb5b514336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e2eb6f540ccc4b8fb408908a17450ce8"/>
  <p:tag name="KSO_WM_SLIDE_BACKGROUND_TYPE" val="bottomTop"/>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154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32"/>
</p:tagLst>
</file>

<file path=ppt/tags/tag125.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2*i*1"/>
  <p:tag name="KSO_WM_BEAUTIFY_FLAG" val="#wm#"/>
  <p:tag name="KSO_WM_TAG_VERSION" val="1.0"/>
  <p:tag name="KSO_WM_CHIP_GROUPID" val="62f9ea03295c1bf6da922164"/>
  <p:tag name="KSO_WM_CHIP_XID" val="62f9ea04295c1bf6da92216e"/>
  <p:tag name="KSO_WM_UNIT_DEC_AREA_ID" val="cce522b8897a4c18af2b30c3dd4ca567"/>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d7423c42fa624f9d879bec5d47dc01cb"/>
  <p:tag name="KSO_WM_SLIDE_BACKGROUND_TYPE" val="bottomTop"/>
</p:tagLst>
</file>

<file path=ppt/tags/tag126.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181778f864fb4f448c0208b585628251"/>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68999e7fdd64416d9ece64a7febce457"/>
  <p:tag name="KSO_WM_SLIDE_BACKGROUND_TYPE" val="navigation"/>
</p:tagLst>
</file>

<file path=ppt/tags/tag133.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3*i*1"/>
  <p:tag name="KSO_WM_BEAUTIFY_FLAG" val="#wm#"/>
  <p:tag name="KSO_WM_TAG_VERSION" val="1.0"/>
  <p:tag name="KSO_WM_CHIP_GROUPID" val="62f9ea03295c1bf6da922164"/>
  <p:tag name="KSO_WM_CHIP_XID" val="62f9ea04295c1bf6da92216f"/>
  <p:tag name="KSO_WM_UNIT_DEC_AREA_ID" val="e22b74c1a82446e588c4d343c39bef95"/>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310d104e7c454d1da90f7f3963e6097d"/>
  <p:tag name="KSO_WM_SLIDE_BACKGROUND_TYPE" val="navigation"/>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154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33"/>
</p:tagLst>
</file>

<file path=ppt/tags/tag13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25286b79879d4373b9dcdc7b81c48baf"/>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99032f22f204c1aa23b59e65d4c2a8f"/>
  <p:tag name="KSO_WM_SLIDE_BACKGROUND_TYPE" val="belt"/>
</p:tagLst>
</file>

<file path=ppt/tags/tag144.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3*i*1"/>
  <p:tag name="KSO_WM_BEAUTIFY_FLAG" val="#wm#"/>
  <p:tag name="KSO_WM_TAG_VERSION" val="1.0"/>
  <p:tag name="KSO_WM_CHIP_GROUPID" val="62f9ea03295c1bf6da922164"/>
  <p:tag name="KSO_WM_CHIP_XID" val="62f9ea04295c1bf6da92216f"/>
  <p:tag name="KSO_WM_UNIT_DEC_AREA_ID" val="cdceb73a72194d8ea835fc47268a7435"/>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99bfe18cbd3b487ea37aef08f28a6137"/>
  <p:tag name="KSO_WM_SLIDE_BACKGROUND_TYPE" val="belt"/>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154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34"/>
</p:tagLst>
</file>

<file path=ppt/tags/tag146.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2*i*1"/>
  <p:tag name="KSO_WM_BEAUTIFY_FLAG" val="#wm#"/>
  <p:tag name="KSO_WM_TAG_VERSION" val="1.0"/>
  <p:tag name="KSO_WM_CHIP_GROUPID" val="62f9ea03295c1bf6da922164"/>
  <p:tag name="KSO_WM_CHIP_XID" val="62f9ea04295c1bf6da92216e"/>
  <p:tag name="KSO_WM_UNIT_DEC_AREA_ID" val="0949b87665054507b0a7df3b6daa93be"/>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b6c6db492c54dd0ae615a22babeb899"/>
  <p:tag name="KSO_WM_SLIDE_BACKGROUND_TYPE" val="belt"/>
</p:tagLst>
</file>

<file path=ppt/tags/tag147.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0.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6288"/>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6288"/>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BEAUTIFY_FLAG" val="#wm#"/>
  <p:tag name="KSO_WM_TAG_VERSION" val="1.0"/>
  <p:tag name="KSO_WM_TEMPLATE_CATEGORY" val="custom"/>
  <p:tag name="KSO_WM_TEMPLATE_INDEX" val="20226288"/>
  <p:tag name="KSO_WM_CHIP_COLORING" val="1"/>
</p:tagLst>
</file>

<file path=ppt/tags/tag158.xml><?xml version="1.0" encoding="utf-8"?>
<p:tagLst xmlns:p="http://schemas.openxmlformats.org/presentationml/2006/main">
  <p:tag name="KSO_WM_UNIT_DEFAULT_FONT" val="60;66;2"/>
  <p:tag name="KSO_WM_UNIT_BLOCK" val="0"/>
  <p:tag name="KSO_WM_UNIT_DEC_AREA_ID" val="7e008473de894e7db17833fccbb6ea36"/>
  <p:tag name="KSO_WM_UNIT_ISCONTENTSTITLE" val="1"/>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UNIT_TYPE" val="a"/>
  <p:tag name="KSO_WM_UNIT_INDEX" val="1"/>
  <p:tag name="KSO_WM_UNIT_ID" val="custom20226288_4*a*1"/>
  <p:tag name="KSO_WM_TEMPLATE_CATEGORY" val="custom"/>
  <p:tag name="KSO_WM_TEMPLATE_INDEX" val="20226288"/>
  <p:tag name="KSO_WM_UNIT_LAYERLEVEL" val="1"/>
  <p:tag name="KSO_WM_TAG_VERSION" val="1.0"/>
  <p:tag name="KSO_WM_BEAUTIFY_FLAG" val="#wm#"/>
  <p:tag name="KSO_WM_DIAGRAM_GROUP_CODE" val="l1-1"/>
  <p:tag name="KSO_WM_CHIP_GROUPID" val="619326cc18adb49c6c1f3ec4"/>
  <p:tag name="KSO_WM_CHIP_XID" val="6193567418adb49c6c1f40ca"/>
  <p:tag name="KSO_WM_CHIP_FILLAREA_FILL_RULE" val="{&quot;fill_align&quot;:&quot;lm&quot;,&quot;fill_mode&quot;:&quot;fix&quot;,&quot;sacle_strategy&quot;:&quot;stretch&quot;}"/>
  <p:tag name="KSO_WM_ASSEMBLE_CHIP_INDEX" val="ac44e3341a9445bbb1d10e2411214fe9"/>
  <p:tag name="KSO_WM_UNIT_TEXT_FILL_FORE_SCHEMECOLOR_INDEX_BRIGHTNESS" val="0"/>
  <p:tag name="KSO_WM_UNIT_TEXT_FILL_FORE_SCHEMECOLOR_INDEX" val="5"/>
  <p:tag name="KSO_WM_UNIT_TEXT_FILL_TYPE" val="1"/>
  <p:tag name="KSO_WM_UNIT_USESOURCEFORMAT_APPLY" val="1"/>
</p:tagLst>
</file>

<file path=ppt/tags/tag159.xml><?xml version="1.0" encoding="utf-8"?>
<p:tagLst xmlns:p="http://schemas.openxmlformats.org/presentationml/2006/main">
  <p:tag name="KSO_WM_UNIT_BLOCK" val="0"/>
  <p:tag name="KSO_WM_UNIT_DEC_AREA_ID" val="5c731d78537740679ea6c757e4afd817"/>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26288_4*l_h_i*1_2_1"/>
  <p:tag name="KSO_WM_TEMPLATE_CATEGORY" val="custom"/>
  <p:tag name="KSO_WM_TEMPLATE_INDEX" val="20226288"/>
  <p:tag name="KSO_WM_UNIT_LAYERLEVEL" val="1_1_1"/>
  <p:tag name="KSO_WM_TAG_VERSION" val="1.0"/>
  <p:tag name="KSO_WM_BEAUTIFY_FLAG" val="#wm#"/>
  <p:tag name="KSO_WM_DIAGRAM_GROUP_CODE" val="l1-1"/>
  <p:tag name="KSO_WM_CHIP_GROUPID" val="619326cc18adb49c6c1f3ec4"/>
  <p:tag name="KSO_WM_CHIP_XID" val="6193567418adb49c6c1f40ca"/>
  <p:tag name="KSO_WM_CHIP_FILLAREA_FILL_RULE" val="{&quot;fill_align&quot;:&quot;lm&quot;,&quot;fill_mode&quot;:&quot;fix&quot;,&quot;sacle_strategy&quot;:&quot;stretch&quot;}"/>
  <p:tag name="KSO_WM_UNIT_DEC_SUPPORTCHANGEPIC" val="0"/>
  <p:tag name="KSO_WM_UNIT_DEC_CHANGEPICRESERVED" val="0"/>
  <p:tag name="KSO_WM_ASSEMBLE_CHIP_INDEX" val="ac44e3341a9445bbb1d10e2411214fe9"/>
  <p:tag name="KSO_WM_UNIT_TEXT_FILL_FORE_SCHEMECOLOR_INDEX_BRIGHTNESS" val="0"/>
  <p:tag name="KSO_WM_UNIT_TEXT_FILL_FORE_SCHEMECOLOR_INDEX" val="5"/>
  <p:tag name="KSO_WM_UNIT_TEXT_FILL_TYPE" val="1"/>
  <p:tag name="KSO_WM_UNIT_VALUE" val="1"/>
  <p:tag name="KSO_WM_UNIT_USESOURCEFORMAT_APPLY" val="1"/>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0.xml><?xml version="1.0" encoding="utf-8"?>
<p:tagLst xmlns:p="http://schemas.openxmlformats.org/presentationml/2006/main">
  <p:tag name="KSO_WM_UNIT_BLOCK" val="0"/>
  <p:tag name="KSO_WM_UNIT_DEC_AREA_ID" val="ebb569ab79284f7b8c5a0a36a6d7d8a4"/>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26288_4*l_h_i*1_3_1"/>
  <p:tag name="KSO_WM_TEMPLATE_CATEGORY" val="custom"/>
  <p:tag name="KSO_WM_TEMPLATE_INDEX" val="20226288"/>
  <p:tag name="KSO_WM_UNIT_LAYERLEVEL" val="1_1_1"/>
  <p:tag name="KSO_WM_TAG_VERSION" val="1.0"/>
  <p:tag name="KSO_WM_BEAUTIFY_FLAG" val="#wm#"/>
  <p:tag name="KSO_WM_DIAGRAM_GROUP_CODE" val="l1-1"/>
  <p:tag name="KSO_WM_CHIP_GROUPID" val="619326cc18adb49c6c1f3ec4"/>
  <p:tag name="KSO_WM_CHIP_XID" val="6193567418adb49c6c1f40ca"/>
  <p:tag name="KSO_WM_CHIP_FILLAREA_FILL_RULE" val="{&quot;fill_align&quot;:&quot;lm&quot;,&quot;fill_mode&quot;:&quot;fix&quot;,&quot;sacle_strategy&quot;:&quot;stretch&quot;}"/>
  <p:tag name="KSO_WM_UNIT_DEC_SUPPORTCHANGEPIC" val="0"/>
  <p:tag name="KSO_WM_UNIT_DEC_CHANGEPICRESERVED" val="0"/>
  <p:tag name="KSO_WM_ASSEMBLE_CHIP_INDEX" val="ac44e3341a9445bbb1d10e2411214fe9"/>
  <p:tag name="KSO_WM_UNIT_TEXT_FILL_FORE_SCHEMECOLOR_INDEX_BRIGHTNESS" val="0"/>
  <p:tag name="KSO_WM_UNIT_TEXT_FILL_FORE_SCHEMECOLOR_INDEX" val="5"/>
  <p:tag name="KSO_WM_UNIT_TEXT_FILL_TYPE" val="1"/>
  <p:tag name="KSO_WM_UNIT_VALUE" val="1"/>
  <p:tag name="KSO_WM_UNIT_USESOURCEFORMAT_APPLY" val="1"/>
</p:tagLst>
</file>

<file path=ppt/tags/tag161.xml><?xml version="1.0" encoding="utf-8"?>
<p:tagLst xmlns:p="http://schemas.openxmlformats.org/presentationml/2006/main">
  <p:tag name="KSO_WM_UNIT_BLOCK" val="0"/>
  <p:tag name="KSO_WM_UNIT_DEC_AREA_ID" val="75ac9da9892f4b42889dc2905ab93547"/>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26288_4*l_h_i*1_4_1"/>
  <p:tag name="KSO_WM_TEMPLATE_CATEGORY" val="custom"/>
  <p:tag name="KSO_WM_TEMPLATE_INDEX" val="20226288"/>
  <p:tag name="KSO_WM_UNIT_LAYERLEVEL" val="1_1_1"/>
  <p:tag name="KSO_WM_TAG_VERSION" val="1.0"/>
  <p:tag name="KSO_WM_BEAUTIFY_FLAG" val="#wm#"/>
  <p:tag name="KSO_WM_DIAGRAM_GROUP_CODE" val="l1-1"/>
  <p:tag name="KSO_WM_CHIP_GROUPID" val="619326cc18adb49c6c1f3ec4"/>
  <p:tag name="KSO_WM_CHIP_XID" val="6193567418adb49c6c1f40ca"/>
  <p:tag name="KSO_WM_CHIP_FILLAREA_FILL_RULE" val="{&quot;fill_align&quot;:&quot;lm&quot;,&quot;fill_mode&quot;:&quot;fix&quot;,&quot;sacle_strategy&quot;:&quot;stretch&quot;}"/>
  <p:tag name="KSO_WM_UNIT_DEC_SUPPORTCHANGEPIC" val="0"/>
  <p:tag name="KSO_WM_UNIT_DEC_CHANGEPICRESERVED" val="0"/>
  <p:tag name="KSO_WM_ASSEMBLE_CHIP_INDEX" val="ac44e3341a9445bbb1d10e2411214fe9"/>
  <p:tag name="KSO_WM_UNIT_TEXT_FILL_FORE_SCHEMECOLOR_INDEX_BRIGHTNESS" val="0"/>
  <p:tag name="KSO_WM_UNIT_TEXT_FILL_FORE_SCHEMECOLOR_INDEX" val="5"/>
  <p:tag name="KSO_WM_UNIT_TEXT_FILL_TYPE" val="1"/>
  <p:tag name="KSO_WM_UNIT_VALUE" val="1"/>
  <p:tag name="KSO_WM_UNIT_USESOURCEFORMAT_APPLY" val="1"/>
</p:tagLst>
</file>

<file path=ppt/tags/tag162.xml><?xml version="1.0" encoding="utf-8"?>
<p:tagLst xmlns:p="http://schemas.openxmlformats.org/presentationml/2006/main">
  <p:tag name="KSO_WM_SLIDE_ID" val="custom20226288_4"/>
  <p:tag name="KSO_WM_TEMPLATE_SUBCATEGORY" val="21"/>
  <p:tag name="KSO_WM_TEMPLATE_MASTER_TYPE" val="1"/>
  <p:tag name="KSO_WM_TEMPLATE_COLOR_TYPE" val="1"/>
  <p:tag name="KSO_WM_SLIDE_TYPE" val="contents"/>
  <p:tag name="KSO_WM_SLIDE_SUBTYPE" val="diag"/>
  <p:tag name="KSO_WM_SLIDE_ITEM_CNT" val="4"/>
  <p:tag name="KSO_WM_SLIDE_INDEX" val="4"/>
  <p:tag name="KSO_WM_TAG_VERSION" val="1.0"/>
  <p:tag name="KSO_WM_BEAUTIFY_FLAG" val="#wm#"/>
  <p:tag name="KSO_WM_TEMPLATE_CATEGORY" val="custom"/>
  <p:tag name="KSO_WM_TEMPLATE_INDEX" val="20226288"/>
  <p:tag name="KSO_WM_SLIDE_LAYOUT" val="a_b_l"/>
  <p:tag name="KSO_WM_SLIDE_LAYOUT_CNT" val="1_1_1"/>
  <p:tag name="KSO_WM_TEMPLATE_THUMBS_INDEX" val="1、4、7、12、13、14、15、16、17、18、20、24、25、28、33、36、40、43、44"/>
  <p:tag name="KSO_WM_CHIP_INFOS" val="{&quot;type&quot;:0,&quot;layout_type&quot;:&quot;1_NF_LC_4&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42bae51e630cfd8f113584"/>
  <p:tag name="KSO_WM_CHIP_FILLPROP" val="[[{&quot;text_align&quot;:&quot;lb&quot;,&quot;text_direction&quot;:&quot;horizontal&quot;,&quot;support_big_font&quot;:false,&quot;picture_toward&quot;:0,&quot;picture_dockside&quot;:[],&quot;fill_id&quot;:&quot;7f534e47f106459eac054cca3046ad55&quot;,&quot;fill_align&quot;:&quot;lm&quot;,&quot;chip_types&quot;:[&quot;diagram&quot;,&quot;header&quot;]}],[{&quot;text_align&quot;:&quot;lm&quot;,&quot;text_direction&quot;:&quot;horizontal&quot;,&quot;support_big_font&quot;:false,&quot;picture_toward&quot;:0,&quot;picture_dockside&quot;:[],&quot;fill_id&quot;:&quot;7f534e47f106459eac054cca3046ad55&quot;,&quot;fill_align&quot;:&quot;lm&quot;,&quot;chip_types&quot;:[&quot;diagram&quot;,&quot;header&quot;]}],[{&quot;text_align&quot;:&quot;lm&quot;,&quot;text_direction&quot;:&quot;horizontal&quot;,&quot;support_big_font&quot;:false,&quot;picture_toward&quot;:0,&quot;picture_dockside&quot;:[],&quot;fill_id&quot;:&quot;7f534e47f106459eac054cca3046ad55&quot;,&quot;fill_align&quot;:&quot;cm&quot;,&quot;chip_types&quot;:[&quot;diagram&quot;,&quot;header&quot;]}],[{&quot;text_align&quot;:&quot;lm&quot;,&quot;text_direction&quot;:&quot;horizontal&quot;,&quot;support_big_font&quot;:false,&quot;picture_toward&quot;:0,&quot;picture_dockside&quot;:[],&quot;fill_id&quot;:&quot;7f534e47f106459eac054cca3046ad55&quot;,&quot;fill_align&quot;:&quot;rm&quot;,&quot;chip_types&quot;:[&quot;diagram&quot;,&quot;header&quot;]}],[{&quot;text_align&quot;:&quot;cm&quot;,&quot;text_direction&quot;:&quot;horizontal&quot;,&quot;support_big_font&quot;:false,&quot;picture_toward&quot;:0,&quot;picture_dockside&quot;:[],&quot;fill_id&quot;:&quot;7f534e47f106459eac054cca3046ad55&quot;,&quot;fill_align&quot;:&quot;lm&quot;,&quot;chip_types&quot;:[&quot;diagram&quot;,&quot;header&quot;]}],[{&quot;text_align&quot;:&quot;cm&quot;,&quot;text_direction&quot;:&quot;horizontal&quot;,&quot;support_big_font&quot;:false,&quot;picture_toward&quot;:0,&quot;picture_dockside&quot;:[],&quot;fill_id&quot;:&quot;7f534e47f106459eac054cca3046ad55&quot;,&quot;fill_align&quot;:&quot;cm&quot;,&quot;chip_types&quot;:[&quot;diagram&quot;,&quot;header&quot;]}],[{&quot;text_align&quot;:&quot;cm&quot;,&quot;text_direction&quot;:&quot;horizontal&quot;,&quot;support_big_font&quot;:false,&quot;picture_toward&quot;:0,&quot;picture_dockside&quot;:[],&quot;fill_id&quot;:&quot;7f534e47f106459eac054cca3046ad55&quot;,&quot;fill_align&quot;:&quot;rm&quot;,&quot;chip_types&quot;:[&quot;diagram&quot;,&quot;header&quot;]}]]"/>
  <p:tag name="KSO_WM_CHIP_DECFILLPROP" val="[]"/>
  <p:tag name="KSO_WM_CHIP_GROUPID" val="6142bae51e630cfd8f113583"/>
  <p:tag name="KSO_WM_SLIDE_BK_DARK_LIGHT" val="2"/>
  <p:tag name="KSO_WM_SLIDE_BACKGROUND_TYPE" val="general"/>
  <p:tag name="KSO_WM_DIAGRAM_GROUP_CODE" val="l1-1"/>
  <p:tag name="KSO_WM_SLIDE_DIAGTYPE" val="l"/>
  <p:tag name="KSO_WM_SLIDE_SUPPORT_FEATURE_TYPE" val="0"/>
  <p:tag name="KSO_WM_CHIP_COLORING" val="1"/>
  <p:tag name="KSO_WM_TEMPLATE_ASSEMBLE_XID" val="62f9eb50295c1bf6da922d32"/>
  <p:tag name="KSO_WM_TEMPLATE_ASSEMBLE_GROUPID" val="62f9ea03295c1bf6da922164"/>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SUBTYPE" val="r"/>
  <p:tag name="KSO_WM_TEMPLATE_CATEGORY" val="chip"/>
  <p:tag name="KSO_WM_TEMPLATE_INDEX" val="20226288"/>
  <p:tag name="KSO_WM_UNIT_TYPE" val="i"/>
  <p:tag name="KSO_WM_UNIT_INDEX" val="1"/>
  <p:tag name="KSO_WM_UNIT_ID" val="chip20226288_8*i*1"/>
  <p:tag name="KSO_WM_BEAUTIFY_FLAG" val="#wm#"/>
  <p:tag name="KSO_WM_TAG_VERSION" val="1.0"/>
  <p:tag name="KSO_WM_CHIP_GROUPID" val="62f9ea03295c1bf6da922164"/>
  <p:tag name="KSO_WM_CHIP_XID" val="62f9ea04295c1bf6da92216c"/>
  <p:tag name="KSO_WM_UNIT_DEC_AREA_ID" val="5d6a3bf63dff45b5b50b4de0ffae03c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d973f83fc71458484efcc124afc5665"/>
</p:tagLst>
</file>

<file path=ppt/tags/tag170.xml><?xml version="1.0" encoding="utf-8"?>
<p:tagLst xmlns:p="http://schemas.openxmlformats.org/presentationml/2006/main">
  <p:tag name="KSO_WPP_MARK_KEY" val="efc6a197-9769-4189-ba69-52342521fe35"/>
  <p:tag name="COMMONDATA" val="eyJjb3VudCI6MjIsImhkaWQiOiI4NmFhY2RmMWRiYzQwZTc3ZWI5MTdmNmFkY2NmOGQyOCIsInVzZXJDb3VudCI6MTJ9"/>
  <p:tag name="commondata" val="eyJjb3VudCI6MjMsImhkaWQiOiI4ODRkNWZhZjU1YzMxYWM2ZGU0Y2UwZGM5ZDcwMDhjZCIsInVzZXJDb3VudCI6MX0="/>
</p:tagLst>
</file>

<file path=ppt/tags/tag18.xml><?xml version="1.0" encoding="utf-8"?>
<p:tagLst xmlns:p="http://schemas.openxmlformats.org/presentationml/2006/main">
  <p:tag name="KSO_WM_UNIT_SUBTYPE" val="w"/>
  <p:tag name="KSO_WM_TEMPLATE_CATEGORY" val="chip"/>
  <p:tag name="KSO_WM_TEMPLATE_INDEX" val="20226288"/>
  <p:tag name="KSO_WM_UNIT_TYPE" val="i"/>
  <p:tag name="KSO_WM_UNIT_INDEX" val="1"/>
  <p:tag name="KSO_WM_UNIT_ID" val="chip20226288_9*i*1"/>
  <p:tag name="KSO_WM_BEAUTIFY_FLAG" val="#wm#"/>
  <p:tag name="KSO_WM_TAG_VERSION" val="1.0"/>
  <p:tag name="KSO_WM_CHIP_GROUPID" val="62f9ea03295c1bf6da922164"/>
  <p:tag name="KSO_WM_CHIP_XID" val="62f9ea04295c1bf6da92216d"/>
  <p:tag name="KSO_WM_UNIT_DEC_AREA_ID" val="b84a171fc839429f88fba95a50a971b5"/>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666a47e7e2e44f1e9f8605c56f871524"/>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SUBTYPE" val="w"/>
  <p:tag name="KSO_WM_TEMPLATE_CATEGORY" val="chip"/>
  <p:tag name="KSO_WM_TEMPLATE_INDEX" val="20226288"/>
  <p:tag name="KSO_WM_UNIT_TYPE" val="i"/>
  <p:tag name="KSO_WM_UNIT_INDEX" val="1"/>
  <p:tag name="KSO_WM_UNIT_ID" val="chip20226288_7*i*1"/>
  <p:tag name="KSO_WM_BEAUTIFY_FLAG" val="#wm#"/>
  <p:tag name="KSO_WM_TAG_VERSION" val="1.0"/>
  <p:tag name="KSO_WM_CHIP_GROUPID" val="62f9ea03295c1bf6da922164"/>
  <p:tag name="KSO_WM_CHIP_XID" val="62f9ea04295c1bf6da922171"/>
  <p:tag name="KSO_WM_UNIT_DEC_AREA_ID" val="53be3d29285543cc9108298b7f6449a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eba623f9c19f4782888d4107494b7068"/>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6288_1*a*1"/>
  <p:tag name="KSO_WM_TEMPLATE_CATEGORY" val="custom"/>
  <p:tag name="KSO_WM_TEMPLATE_INDEX" val="20226288"/>
  <p:tag name="KSO_WM_UNIT_LAYERLEVEL" val="1"/>
  <p:tag name="KSO_WM_TAG_VERSION" val="1.0"/>
  <p:tag name="KSO_WM_BEAUTIFY_FLAG" val="#wm#"/>
  <p:tag name="KSO_WM_UNIT_DEFAULT_FONT" val="60;66;2"/>
  <p:tag name="KSO_WM_UNIT_BLOCK" val="0"/>
  <p:tag name="KSO_WM_UNIT_DEC_AREA_ID" val="e7f199c34e2f45459eb8eded65ca096d"/>
  <p:tag name="KSO_WM_CHIP_GROUPID" val="61849109a6a891b1f9dbb830"/>
  <p:tag name="KSO_WM_CHIP_XID" val="61849109a6a891b1f9dbb82d"/>
  <p:tag name="KSO_WM_CHIP_FILLAREA_FILL_RULE" val="{&quot;fill_align&quot;:&quot;ct&quot;,&quot;fill_mode&quot;:&quot;adaptive&quot;,&quot;sacle_strategy&quot;:&quot;smart&quot;}"/>
  <p:tag name="KSO_WM_ASSEMBLE_CHIP_INDEX" val="3b695b9a5e194665a71e2c5f24e5e169"/>
  <p:tag name="KSO_WM_UNIT_TEXT_FILL_FORE_SCHEMECOLOR_INDEX_BRIGHTNESS" val="0.15"/>
  <p:tag name="KSO_WM_UNIT_TEXT_FILL_FORE_SCHEMECOLOR_INDEX" val="13"/>
  <p:tag name="KSO_WM_UNIT_TEXT_FILL_TYPE" val="1"/>
  <p:tag name="KSO_WM_TEMPLATE_ASSEMBLE_XID" val="62f9eb4f295c1bf6da922c73"/>
  <p:tag name="KSO_WM_TEMPLATE_ASSEMBLE_GROUPID" val="62f9ea03295c1bf6da922164"/>
</p:tagLst>
</file>

<file path=ppt/tags/tag23.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
  <p:tag name="KSO_WM_UNIT_NOCLEAR" val="0"/>
  <p:tag name="KSO_WM_UNIT_VALUE" val="76"/>
  <p:tag name="KSO_WM_UNIT_HIGHLIGHT" val="0"/>
  <p:tag name="KSO_WM_UNIT_COMPATIBLE" val="0"/>
  <p:tag name="KSO_WM_UNIT_DIAGRAM_ISNUMVISUAL" val="0"/>
  <p:tag name="KSO_WM_UNIT_DIAGRAM_ISREFERUNIT" val="0"/>
  <p:tag name="KSO_WM_UNIT_TYPE" val="f"/>
  <p:tag name="KSO_WM_UNIT_INDEX" val="1"/>
  <p:tag name="KSO_WM_UNIT_ID" val="custom20226288_1*f*1"/>
  <p:tag name="KSO_WM_TEMPLATE_CATEGORY" val="custom"/>
  <p:tag name="KSO_WM_TEMPLATE_INDEX" val="20226288"/>
  <p:tag name="KSO_WM_UNIT_LAYERLEVEL" val="1"/>
  <p:tag name="KSO_WM_TAG_VERSION" val="1.0"/>
  <p:tag name="KSO_WM_BEAUTIFY_FLAG" val="#wm#"/>
  <p:tag name="KSO_WM_UNIT_DEFAULT_FONT" val="14;14;2"/>
  <p:tag name="KSO_WM_UNIT_BLOCK" val="0"/>
  <p:tag name="KSO_WM_UNIT_DEC_AREA_ID" val="36eaf289209847f0a909d22e85d44092"/>
  <p:tag name="KSO_WM_CHIP_GROUPID" val="61849109a6a891b1f9dbb830"/>
  <p:tag name="KSO_WM_CHIP_XID" val="61849109a6a891b1f9dbb82d"/>
  <p:tag name="KSO_WM_CHIP_FILLAREA_FILL_RULE" val="{&quot;fill_align&quot;:&quot;ct&quot;,&quot;fill_mode&quot;:&quot;adaptive&quot;,&quot;sacle_strategy&quot;:&quot;smart&quot;}"/>
  <p:tag name="KSO_WM_ASSEMBLE_CHIP_INDEX" val="3b695b9a5e194665a71e2c5f24e5e169"/>
  <p:tag name="KSO_WM_UNIT_TEXT_FILL_FORE_SCHEMECOLOR_INDEX_BRIGHTNESS" val="0.5"/>
  <p:tag name="KSO_WM_UNIT_TEXT_FILL_FORE_SCHEMECOLOR_INDEX" val="13"/>
  <p:tag name="KSO_WM_UNIT_TEXT_FILL_TYPE" val="1"/>
  <p:tag name="KSO_WM_TEMPLATE_ASSEMBLE_XID" val="62f9eb4f295c1bf6da922c73"/>
  <p:tag name="KSO_WM_TEMPLATE_ASSEMBLE_GROUPID" val="62f9ea03295c1bf6da922164"/>
</p:tagLst>
</file>

<file path=ppt/tags/tag24.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d3628e3dbcf3400898625d8f6cdec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82b0df2102743b5a58e33c301814c46"/>
</p:tagLst>
</file>

<file path=ppt/tags/tag25.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3*i*1"/>
  <p:tag name="KSO_WM_BEAUTIFY_FLAG" val="#wm#"/>
  <p:tag name="KSO_WM_TAG_VERSION" val="1.0"/>
  <p:tag name="KSO_WM_CHIP_GROUPID" val="62f9ea03295c1bf6da922164"/>
  <p:tag name="KSO_WM_CHIP_XID" val="62f9ea04295c1bf6da92216f"/>
  <p:tag name="KSO_WM_UNIT_DEC_AREA_ID" val="88fee5e7a2b6489eb4f3039e8c086367"/>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219a4f075364be785d9d788696c96ec"/>
</p:tagLst>
</file>

<file path=ppt/tags/tag26.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2*i*1"/>
  <p:tag name="KSO_WM_BEAUTIFY_FLAG" val="#wm#"/>
  <p:tag name="KSO_WM_TAG_VERSION" val="1.0"/>
  <p:tag name="KSO_WM_CHIP_GROUPID" val="62f9ea03295c1bf6da922164"/>
  <p:tag name="KSO_WM_CHIP_XID" val="62f9ea04295c1bf6da92216e"/>
  <p:tag name="KSO_WM_UNIT_DEC_AREA_ID" val="fff50ef76a98407291e80f1e0ef4a7c8"/>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af9b9d1cbdd463db6e876f32f27ac0b"/>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d3628e3dbcf3400898625d8f6cdec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82b0df2102743b5a58e33c301814c46"/>
</p:tagLst>
</file>

<file path=ppt/tags/tag34.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3*i*1"/>
  <p:tag name="KSO_WM_BEAUTIFY_FLAG" val="#wm#"/>
  <p:tag name="KSO_WM_TAG_VERSION" val="1.0"/>
  <p:tag name="KSO_WM_CHIP_GROUPID" val="62f9ea03295c1bf6da922164"/>
  <p:tag name="KSO_WM_CHIP_XID" val="62f9ea04295c1bf6da92216f"/>
  <p:tag name="KSO_WM_UNIT_DEC_AREA_ID" val="88fee5e7a2b6489eb4f3039e8c086367"/>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219a4f075364be785d9d788696c96ec"/>
</p:tagLst>
</file>

<file path=ppt/tags/tag35.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2*i*1"/>
  <p:tag name="KSO_WM_BEAUTIFY_FLAG" val="#wm#"/>
  <p:tag name="KSO_WM_TAG_VERSION" val="1.0"/>
  <p:tag name="KSO_WM_CHIP_GROUPID" val="62f9ea03295c1bf6da922164"/>
  <p:tag name="KSO_WM_CHIP_XID" val="62f9ea04295c1bf6da92216e"/>
  <p:tag name="KSO_WM_UNIT_DEC_AREA_ID" val="fff50ef76a98407291e80f1e0ef4a7c8"/>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af9b9d1cbdd463db6e876f32f27ac0b"/>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4*i*1"/>
  <p:tag name="KSO_WM_BEAUTIFY_FLAG" val="#wm#"/>
  <p:tag name="KSO_WM_TAG_VERSION" val="1.0"/>
  <p:tag name="KSO_WM_CHIP_GROUPID" val="62f9ea03295c1bf6da922164"/>
  <p:tag name="KSO_WM_CHIP_XID" val="62f9ea04295c1bf6da922167"/>
  <p:tag name="KSO_WM_UNIT_DEC_AREA_ID" val="e71df1ed3dec4546857e9150424434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56622b794834559be4b96ebff15864d"/>
</p:tagLst>
</file>

<file path=ppt/tags/tag45.xml><?xml version="1.0" encoding="utf-8"?>
<p:tagLst xmlns:p="http://schemas.openxmlformats.org/presentationml/2006/main">
  <p:tag name="KSO_WM_UNIT_SUBTYPE" val="r"/>
  <p:tag name="KSO_WM_TEMPLATE_CATEGORY" val="chip"/>
  <p:tag name="KSO_WM_TEMPLATE_INDEX" val="20226288"/>
  <p:tag name="KSO_WM_UNIT_TYPE" val="i"/>
  <p:tag name="KSO_WM_UNIT_INDEX" val="1"/>
  <p:tag name="KSO_WM_UNIT_ID" val="chip20226288_5*i*1"/>
  <p:tag name="KSO_WM_BEAUTIFY_FLAG" val="#wm#"/>
  <p:tag name="KSO_WM_TAG_VERSION" val="1.0"/>
  <p:tag name="KSO_WM_CHIP_GROUPID" val="62f9ea03295c1bf6da922164"/>
  <p:tag name="KSO_WM_CHIP_XID" val="62f9ea04295c1bf6da922166"/>
  <p:tag name="KSO_WM_UNIT_DEC_AREA_ID" val="230671d10a47434ca332f8b24edf1861"/>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f82a6aab9cb456594a234babd44ef27"/>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d3628e3dbcf3400898625d8f6cdec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82b0df2102743b5a58e33c301814c46"/>
</p:tagLst>
</file>

<file path=ppt/tags/tag54.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3*i*1"/>
  <p:tag name="KSO_WM_BEAUTIFY_FLAG" val="#wm#"/>
  <p:tag name="KSO_WM_TAG_VERSION" val="1.0"/>
  <p:tag name="KSO_WM_CHIP_GROUPID" val="62f9ea03295c1bf6da922164"/>
  <p:tag name="KSO_WM_CHIP_XID" val="62f9ea04295c1bf6da92216f"/>
  <p:tag name="KSO_WM_UNIT_DEC_AREA_ID" val="88fee5e7a2b6489eb4f3039e8c086367"/>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219a4f075364be785d9d788696c96ec"/>
</p:tagLst>
</file>

<file path=ppt/tags/tag55.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2*i*1"/>
  <p:tag name="KSO_WM_BEAUTIFY_FLAG" val="#wm#"/>
  <p:tag name="KSO_WM_TAG_VERSION" val="1.0"/>
  <p:tag name="KSO_WM_CHIP_GROUPID" val="62f9ea03295c1bf6da922164"/>
  <p:tag name="KSO_WM_CHIP_XID" val="62f9ea04295c1bf6da92216e"/>
  <p:tag name="KSO_WM_UNIT_DEC_AREA_ID" val="fff50ef76a98407291e80f1e0ef4a7c8"/>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af9b9d1cbdd463db6e876f32f27ac0b"/>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ISCONTENTSTITLE" val="0"/>
  <p:tag name="KSO_WM_UNIT_ISNUMDGMTITLE" val="0"/>
  <p:tag name="KSO_WM_UNIT_PRESET_TEXT" val="市场工作计划"/>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6288_1*a*1"/>
  <p:tag name="KSO_WM_TEMPLATE_CATEGORY" val="custom"/>
  <p:tag name="KSO_WM_TEMPLATE_INDEX" val="20226288"/>
  <p:tag name="KSO_WM_UNIT_LAYERLEVEL" val="1"/>
  <p:tag name="KSO_WM_TAG_VERSION" val="1.0"/>
  <p:tag name="KSO_WM_BEAUTIFY_FLAG" val="#wm#"/>
  <p:tag name="KSO_WM_UNIT_DEFAULT_FONT" val="88;106;2"/>
  <p:tag name="KSO_WM_UNIT_BLOCK" val="0"/>
  <p:tag name="KSO_WM_UNIT_DEC_AREA_ID" val="eee28cd3ad624f56b645fdeba19dc830"/>
  <p:tag name="KSO_WM_CHIP_GROUPID" val="6184e270a6a891b1f9dbb974"/>
  <p:tag name="KSO_WM_CHIP_XID" val="6184e270a6a891b1f9dbb971"/>
  <p:tag name="KSO_WM_CHIP_FILLAREA_FILL_RULE" val="{&quot;fill_align&quot;:&quot;cb&quot;,&quot;fill_mode&quot;:&quot;adaptive&quot;,&quot;sacle_strategy&quot;:&quot;smart&quot;}"/>
  <p:tag name="KSO_WM_ASSEMBLE_CHIP_INDEX" val="70b5eed124734fc8b24bc946e9d09c9d"/>
  <p:tag name="KSO_WM_UNIT_TEXT_FILL_FORE_SCHEMECOLOR_INDEX_BRIGHTNESS" val="0.15"/>
  <p:tag name="KSO_WM_UNIT_TEXT_FILL_FORE_SCHEMECOLOR_INDEX" val="13"/>
  <p:tag name="KSO_WM_UNIT_TEXT_FILL_TYPE" val="1"/>
  <p:tag name="KSO_WM_TEMPLATE_ASSEMBLE_XID" val="62f9eb4f295c1bf6da922cbd"/>
  <p:tag name="KSO_WM_TEMPLATE_ASSEMBLE_GROUPID" val="62f9ea03295c1bf6da922164"/>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d3628e3dbcf3400898625d8f6cdec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82b0df2102743b5a58e33c301814c46"/>
</p:tagLst>
</file>

<file path=ppt/tags/tag63.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3*i*1"/>
  <p:tag name="KSO_WM_BEAUTIFY_FLAG" val="#wm#"/>
  <p:tag name="KSO_WM_TAG_VERSION" val="1.0"/>
  <p:tag name="KSO_WM_CHIP_GROUPID" val="62f9ea03295c1bf6da922164"/>
  <p:tag name="KSO_WM_CHIP_XID" val="62f9ea04295c1bf6da92216f"/>
  <p:tag name="KSO_WM_UNIT_DEC_AREA_ID" val="88fee5e7a2b6489eb4f3039e8c086367"/>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219a4f075364be785d9d788696c96ec"/>
</p:tagLst>
</file>

<file path=ppt/tags/tag64.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2*i*1"/>
  <p:tag name="KSO_WM_BEAUTIFY_FLAG" val="#wm#"/>
  <p:tag name="KSO_WM_TAG_VERSION" val="1.0"/>
  <p:tag name="KSO_WM_CHIP_GROUPID" val="62f9ea03295c1bf6da922164"/>
  <p:tag name="KSO_WM_CHIP_XID" val="62f9ea04295c1bf6da92216e"/>
  <p:tag name="KSO_WM_UNIT_DEC_AREA_ID" val="fff50ef76a98407291e80f1e0ef4a7c8"/>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af9b9d1cbdd463db6e876f32f27ac0b"/>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8"/>
  <p:tag name="KSO_WM_UNIT_HIGHLIGHT" val="0"/>
  <p:tag name="KSO_WM_UNIT_COMPATIBLE" val="0"/>
  <p:tag name="KSO_WM_UNIT_DIAGRAM_ISNUMVISUAL" val="0"/>
  <p:tag name="KSO_WM_UNIT_DIAGRAM_ISREFERUNIT" val="0"/>
  <p:tag name="KSO_WM_UNIT_TYPE" val="b"/>
  <p:tag name="KSO_WM_UNIT_INDEX" val="1"/>
  <p:tag name="KSO_WM_UNIT_ID" val="custom20226288_1*b*1"/>
  <p:tag name="KSO_WM_TEMPLATE_CATEGORY" val="custom"/>
  <p:tag name="KSO_WM_TEMPLATE_INDEX" val="20226288"/>
  <p:tag name="KSO_WM_UNIT_LAYERLEVEL" val="1"/>
  <p:tag name="KSO_WM_TAG_VERSION" val="1.0"/>
  <p:tag name="KSO_WM_BEAUTIFY_FLAG" val="#wm#"/>
  <p:tag name="KSO_WM_UNIT_BLOCK" val="0"/>
  <p:tag name="KSO_WM_UNIT_DEC_AREA_ID" val="354bc7bb7fc0455ca63fc41fc5c01f8f"/>
  <p:tag name="KSO_WM_UNIT_DEFAULT_FONT" val="24;26;2"/>
  <p:tag name="KSO_WM_CHIP_GROUPID" val="6184e270a6a891b1f9dbb974"/>
  <p:tag name="KSO_WM_CHIP_XID" val="6184e270a6a891b1f9dbb971"/>
  <p:tag name="KSO_WM_CHIP_FILLAREA_FILL_RULE" val="{&quot;fill_align&quot;:&quot;cb&quot;,&quot;fill_mode&quot;:&quot;adaptive&quot;,&quot;sacle_strategy&quot;:&quot;smart&quot;}"/>
  <p:tag name="KSO_WM_ASSEMBLE_CHIP_INDEX" val="70b5eed124734fc8b24bc946e9d09c9d"/>
  <p:tag name="KSO_WM_UNIT_TEXT_FILL_FORE_SCHEMECOLOR_INDEX_BRIGHTNESS" val="0.15"/>
  <p:tag name="KSO_WM_UNIT_TEXT_FILL_FORE_SCHEMECOLOR_INDEX" val="13"/>
  <p:tag name="KSO_WM_UNIT_TEXT_FILL_TYPE" val="1"/>
  <p:tag name="KSO_WM_TEMPLATE_ASSEMBLE_XID" val="62f9eb4f295c1bf6da922cbd"/>
  <p:tag name="KSO_WM_TEMPLATE_ASSEMBLE_GROUPID" val="62f9ea03295c1bf6da922164"/>
</p:tagLst>
</file>

<file path=ppt/tags/tag70.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d3628e3dbcf3400898625d8f6cdec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82b0df2102743b5a58e33c301814c46"/>
</p:tagLst>
</file>

<file path=ppt/tags/tag71.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3*i*1"/>
  <p:tag name="KSO_WM_BEAUTIFY_FLAG" val="#wm#"/>
  <p:tag name="KSO_WM_TAG_VERSION" val="1.0"/>
  <p:tag name="KSO_WM_CHIP_GROUPID" val="62f9ea03295c1bf6da922164"/>
  <p:tag name="KSO_WM_CHIP_XID" val="62f9ea04295c1bf6da92216f"/>
  <p:tag name="KSO_WM_UNIT_DEC_AREA_ID" val="88fee5e7a2b6489eb4f3039e8c086367"/>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219a4f075364be785d9d788696c96ec"/>
</p:tagLst>
</file>

<file path=ppt/tags/tag72.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2*i*1"/>
  <p:tag name="KSO_WM_BEAUTIFY_FLAG" val="#wm#"/>
  <p:tag name="KSO_WM_TAG_VERSION" val="1.0"/>
  <p:tag name="KSO_WM_CHIP_GROUPID" val="62f9ea03295c1bf6da922164"/>
  <p:tag name="KSO_WM_CHIP_XID" val="62f9ea04295c1bf6da92216e"/>
  <p:tag name="KSO_WM_UNIT_DEC_AREA_ID" val="fff50ef76a98407291e80f1e0ef4a7c8"/>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af9b9d1cbdd463db6e876f32f27ac0b"/>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0*i*1"/>
  <p:tag name="KSO_WM_BEAUTIFY_FLAG" val="#wm#"/>
  <p:tag name="KSO_WM_TAG_VERSION" val="1.0"/>
  <p:tag name="KSO_WM_CHIP_GROUPID" val="62f9ea03295c1bf6da922164"/>
  <p:tag name="KSO_WM_CHIP_XID" val="62f9ea04295c1bf6da92216b"/>
  <p:tag name="KSO_WM_UNIT_DEC_AREA_ID" val="4e0f1ae2668d4b11aeb0f58ded4d7d4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78089899b4f41db91fc7a13f22371d9"/>
</p:tagLst>
</file>

<file path=ppt/tags/tag78.xml><?xml version="1.0" encoding="utf-8"?>
<p:tagLst xmlns:p="http://schemas.openxmlformats.org/presentationml/2006/main">
  <p:tag name="KSO_WM_CHIP_GROUPID" val="62f9ea03295c1bf6da922164"/>
  <p:tag name="KSO_WM_CHIP_XID" val="62f9ea04295c1bf6da92216b"/>
</p:tagLst>
</file>

<file path=ppt/tags/tag79.xml><?xml version="1.0" encoding="utf-8"?>
<p:tagLst xmlns:p="http://schemas.openxmlformats.org/presentationml/2006/main">
  <p:tag name="KSO_WM_UNIT_PLACING_PICTURE_USER_VIEWPORT" val="{&quot;height&quot;:3129.448818897638,&quot;width&quot;:9552.75590551181}"/>
  <p:tag name="KSO_WM_CHIP_GROUPID" val="62f9ea03295c1bf6da922164"/>
  <p:tag name="KSO_WM_CHIP_XID" val="62f9ea04295c1bf6da92216b"/>
</p:tagLst>
</file>

<file path=ppt/tags/tag8.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
  <p:tag name="KSO_WM_UNIT_NOCLEAR" val="0"/>
  <p:tag name="KSO_WM_UNIT_VALUE" val="132"/>
  <p:tag name="KSO_WM_UNIT_HIGHLIGHT" val="0"/>
  <p:tag name="KSO_WM_UNIT_COMPATIBLE" val="0"/>
  <p:tag name="KSO_WM_UNIT_DIAGRAM_ISNUMVISUAL" val="0"/>
  <p:tag name="KSO_WM_UNIT_DIAGRAM_ISREFERUNIT" val="0"/>
  <p:tag name="KSO_WM_UNIT_TYPE" val="f"/>
  <p:tag name="KSO_WM_UNIT_INDEX" val="1"/>
  <p:tag name="KSO_WM_UNIT_ID" val="custom20226288_1*f*1"/>
  <p:tag name="KSO_WM_TEMPLATE_CATEGORY" val="custom"/>
  <p:tag name="KSO_WM_TEMPLATE_INDEX" val="20226288"/>
  <p:tag name="KSO_WM_UNIT_LAYERLEVEL" val="1"/>
  <p:tag name="KSO_WM_TAG_VERSION" val="1.0"/>
  <p:tag name="KSO_WM_BEAUTIFY_FLAG" val="#wm#"/>
  <p:tag name="KSO_WM_UNIT_BLOCK" val="0"/>
  <p:tag name="KSO_WM_UNIT_DEC_AREA_ID" val="82337aece67e4a47800073986e90c4d5"/>
  <p:tag name="KSO_WM_CHIP_GROUPID" val="6184e270a6a891b1f9dbb974"/>
  <p:tag name="KSO_WM_CHIP_XID" val="6184e270a6a891b1f9dbb971"/>
  <p:tag name="KSO_WM_CHIP_FILLAREA_FILL_RULE" val="{&quot;fill_align&quot;:&quot;cb&quot;,&quot;fill_mode&quot;:&quot;adaptive&quot;,&quot;sacle_strategy&quot;:&quot;smart&quot;}"/>
  <p:tag name="KSO_WM_ASSEMBLE_CHIP_INDEX" val="70b5eed124734fc8b24bc946e9d09c9d"/>
  <p:tag name="KSO_WM_UNIT_TEXT_FILL_FORE_SCHEMECOLOR_INDEX_BRIGHTNESS" val="0.15"/>
  <p:tag name="KSO_WM_UNIT_TEXT_FILL_FORE_SCHEMECOLOR_INDEX" val="13"/>
  <p:tag name="KSO_WM_UNIT_TEXT_FILL_TYPE" val="1"/>
  <p:tag name="KSO_WM_TEMPLATE_ASSEMBLE_XID" val="62f9eb4f295c1bf6da922cbd"/>
  <p:tag name="KSO_WM_TEMPLATE_ASSEMBLE_GROUPID" val="62f9ea03295c1bf6da922164"/>
</p:tagLst>
</file>

<file path=ppt/tags/tag80.xml><?xml version="1.0" encoding="utf-8"?>
<p:tagLst xmlns:p="http://schemas.openxmlformats.org/presentationml/2006/main">
  <p:tag name="KSO_WM_UNIT_PLACING_PICTURE_USER_VIEWPORT" val="{&quot;height&quot;:3129.448818897638,&quot;width&quot;:9598.110236220473}"/>
  <p:tag name="KSO_WM_CHIP_GROUPID" val="62f9ea03295c1bf6da922164"/>
  <p:tag name="KSO_WM_CHIP_XID" val="62f9ea04295c1bf6da92216b"/>
</p:tagLst>
</file>

<file path=ppt/tags/tag81.xml><?xml version="1.0" encoding="utf-8"?>
<p:tagLst xmlns:p="http://schemas.openxmlformats.org/presentationml/2006/main">
  <p:tag name="KSO_WM_UNIT_SUBTYPE" val="w"/>
  <p:tag name="KSO_WM_TEMPLATE_CATEGORY" val="chip"/>
  <p:tag name="KSO_WM_TEMPLATE_INDEX" val="20226288"/>
  <p:tag name="KSO_WM_UNIT_TYPE" val="i"/>
  <p:tag name="KSO_WM_UNIT_INDEX" val="1"/>
  <p:tag name="KSO_WM_UNIT_ID" val="chip20226288_12*i*1"/>
  <p:tag name="KSO_WM_BEAUTIFY_FLAG" val="#wm#"/>
  <p:tag name="KSO_WM_TAG_VERSION" val="1.0"/>
  <p:tag name="KSO_WM_CHIP_GROUPID" val="62f9ea03295c1bf6da922164"/>
  <p:tag name="KSO_WM_CHIP_XID" val="62f9ea04295c1bf6da922168"/>
  <p:tag name="KSO_WM_UNIT_DEC_AREA_ID" val="6e65b435acc94a9098b6ce48cee3cbeb"/>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02f518bab0a41ef9870e9b7e354966c"/>
  <p:tag name="KSO_WM_UNIT_TEXT_FILL_FORE_SCHEMECOLOR_INDEX_BRIGHTNESS" val="0"/>
  <p:tag name="KSO_WM_UNIT_TEXT_FILL_FORE_SCHEMECOLOR_INDEX" val="2"/>
  <p:tag name="KSO_WM_UNIT_TEXT_FILL_TYPE" val="1"/>
</p:tagLst>
</file>

<file path=ppt/tags/tag82.xml><?xml version="1.0" encoding="utf-8"?>
<p:tagLst xmlns:p="http://schemas.openxmlformats.org/presentationml/2006/main">
  <p:tag name="KSO_WM_UNIT_SUBTYPE" val="w"/>
  <p:tag name="KSO_WM_TEMPLATE_CATEGORY" val="chip"/>
  <p:tag name="KSO_WM_TEMPLATE_INDEX" val="20226288"/>
  <p:tag name="KSO_WM_UNIT_TYPE" val="i"/>
  <p:tag name="KSO_WM_UNIT_INDEX" val="1"/>
  <p:tag name="KSO_WM_UNIT_ID" val="chip20226288_13*i*1"/>
  <p:tag name="KSO_WM_BEAUTIFY_FLAG" val="#wm#"/>
  <p:tag name="KSO_WM_TAG_VERSION" val="1.0"/>
  <p:tag name="KSO_WM_CHIP_GROUPID" val="62f9ea03295c1bf6da922164"/>
  <p:tag name="KSO_WM_CHIP_XID" val="62f9ea04295c1bf6da922169"/>
  <p:tag name="KSO_WM_UNIT_DEC_AREA_ID" val="3206e1f0ec604c4688e0a50f53e6efbe"/>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d8835f1716e647748620ecf5005bac1f"/>
  <p:tag name="KSO_WM_UNIT_TEXT_FILL_FORE_SCHEMECOLOR_INDEX_BRIGHTNESS" val="0"/>
  <p:tag name="KSO_WM_UNIT_TEXT_FILL_FORE_SCHEMECOLOR_INDEX" val="2"/>
  <p:tag name="KSO_WM_UNIT_TEXT_FILL_TYPE" val="1"/>
</p:tagLst>
</file>

<file path=ppt/tags/tag83.xml><?xml version="1.0" encoding="utf-8"?>
<p:tagLst xmlns:p="http://schemas.openxmlformats.org/presentationml/2006/main">
  <p:tag name="KSO_WM_UNIT_SUBTYPE" val="r"/>
  <p:tag name="KSO_WM_TEMPLATE_CATEGORY" val="chip"/>
  <p:tag name="KSO_WM_TEMPLATE_INDEX" val="20226288"/>
  <p:tag name="KSO_WM_UNIT_TYPE" val="i"/>
  <p:tag name="KSO_WM_UNIT_INDEX" val="1"/>
  <p:tag name="KSO_WM_UNIT_ID" val="chip20226288_11*i*1"/>
  <p:tag name="KSO_WM_BEAUTIFY_FLAG" val="#wm#"/>
  <p:tag name="KSO_WM_TAG_VERSION" val="1.0"/>
  <p:tag name="KSO_WM_CHIP_GROUPID" val="62f9ea03295c1bf6da922164"/>
  <p:tag name="KSO_WM_CHIP_XID" val="62f9ea04295c1bf6da92216a"/>
  <p:tag name="KSO_WM_UNIT_DEC_AREA_ID" val="155c004be1d546789d09e8a45b7b9c88"/>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ecbfa03ffc9b443c9316fb62fe61eeda"/>
</p:tagLst>
</file>

<file path=ppt/tags/tag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6288_1*a*1"/>
  <p:tag name="KSO_WM_TEMPLATE_CATEGORY" val="custom"/>
  <p:tag name="KSO_WM_TEMPLATE_INDEX" val="20226288"/>
  <p:tag name="KSO_WM_UNIT_LAYERLEVEL" val="1"/>
  <p:tag name="KSO_WM_TAG_VERSION" val="1.0"/>
  <p:tag name="KSO_WM_BEAUTIFY_FLAG" val="#wm#"/>
  <p:tag name="KSO_WM_UNIT_DEFAULT_FONT" val="60;66;2"/>
  <p:tag name="KSO_WM_UNIT_BLOCK" val="0"/>
  <p:tag name="KSO_WM_UNIT_DEC_AREA_ID" val="68f6858bfed748a7b72822f01d5fba74"/>
  <p:tag name="KSO_WM_UNIT_ISCONTENTSTITLE" val="0"/>
  <p:tag name="KSO_WM_UNIT_ISNUMDGMTITLE" val="0"/>
  <p:tag name="KSO_WM_UNIT_PRESET_TEXT" val="感谢各位的观看"/>
  <p:tag name="KSO_WM_UNIT_NOCLEAR" val="0"/>
  <p:tag name="KSO_WM_UNIT_VALUE" val="9"/>
  <p:tag name="KSO_WM_UNIT_TYPE" val="a"/>
  <p:tag name="KSO_WM_UNIT_INDEX" val="1"/>
  <p:tag name="KSO_WM_CHIP_GROUPID" val="6242763a827a54cc053e3c5a"/>
  <p:tag name="KSO_WM_CHIP_XID" val="6242763a827a54cc053e3c57"/>
  <p:tag name="KSO_WM_CHIP_FILLAREA_FILL_RULE" val="{&quot;fill_align&quot;:&quot;cm&quot;,&quot;fill_mode&quot;:&quot;adaptive&quot;,&quot;sacle_strategy&quot;:&quot;smart&quot;}"/>
  <p:tag name="KSO_WM_ASSEMBLE_CHIP_INDEX" val="c568ab2b1f534240b458b255c1a2b1b8"/>
  <p:tag name="KSO_WM_UNIT_TEXT_FILL_FORE_SCHEMECOLOR_INDEX_BRIGHTNESS" val="0"/>
  <p:tag name="KSO_WM_UNIT_TEXT_FILL_FORE_SCHEMECOLOR_INDEX" val="5"/>
  <p:tag name="KSO_WM_UNIT_TEXT_FILL_TYPE" val="1"/>
  <p:tag name="KSO_WM_TEMPLATE_ASSEMBLE_XID" val="62f9eb4f295c1bf6da922c6f"/>
  <p:tag name="KSO_WM_TEMPLATE_ASSEMBLE_GROUPID" val="62f9ea03295c1bf6da922164"/>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6288_1*f*1"/>
  <p:tag name="KSO_WM_TEMPLATE_CATEGORY" val="custom"/>
  <p:tag name="KSO_WM_TEMPLATE_INDEX" val="20226288"/>
  <p:tag name="KSO_WM_UNIT_LAYERLEVEL" val="1"/>
  <p:tag name="KSO_WM_TAG_VERSION" val="1.0"/>
  <p:tag name="KSO_WM_BEAUTIFY_FLAG" val="#wm#"/>
  <p:tag name="KSO_WM_UNIT_DEFAULT_FONT" val="18;22;2"/>
  <p:tag name="KSO_WM_UNIT_BLOCK" val="0"/>
  <p:tag name="KSO_WM_UNIT_DEC_AREA_ID" val="4f49803c2c624a618db38bf516087c99"/>
  <p:tag name="KSO_WM_UNIT_SUBTYPE" val="a"/>
  <p:tag name="KSO_WM_UNIT_PRESET_TEXT" val="单击此处添加您的正文"/>
  <p:tag name="KSO_WM_UNIT_NOCLEAR" val="0"/>
  <p:tag name="KSO_WM_UNIT_VALUE" val="23"/>
  <p:tag name="KSO_WM_UNIT_TYPE" val="f"/>
  <p:tag name="KSO_WM_UNIT_INDEX" val="1"/>
  <p:tag name="KSO_WM_CHIP_GROUPID" val="6242763a827a54cc053e3c5a"/>
  <p:tag name="KSO_WM_CHIP_XID" val="6242763a827a54cc053e3c57"/>
  <p:tag name="KSO_WM_CHIP_FILLAREA_FILL_RULE" val="{&quot;fill_align&quot;:&quot;cm&quot;,&quot;fill_mode&quot;:&quot;adaptive&quot;,&quot;sacle_strategy&quot;:&quot;smart&quot;}"/>
  <p:tag name="KSO_WM_ASSEMBLE_CHIP_INDEX" val="c568ab2b1f534240b458b255c1a2b1b8"/>
  <p:tag name="KSO_WM_UNIT_TEXT_FILL_FORE_SCHEMECOLOR_INDEX_BRIGHTNESS" val="0"/>
  <p:tag name="KSO_WM_UNIT_TEXT_FILL_FORE_SCHEMECOLOR_INDEX" val="5"/>
  <p:tag name="KSO_WM_UNIT_TEXT_FILL_TYPE" val="1"/>
  <p:tag name="KSO_WM_TEMPLATE_ASSEMBLE_XID" val="62f9eb4f295c1bf6da922c6f"/>
  <p:tag name="KSO_WM_TEMPLATE_ASSEMBLE_GROUPID" val="62f9ea03295c1bf6da922164"/>
</p:tagLst>
</file>

<file path=ppt/tags/tag89.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d3628e3dbcf3400898625d8f6cdec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82b0df2102743b5a58e33c301814c46"/>
  <p:tag name="KSO_WM_SLIDE_BACKGROUND_TYPE" val="general"/>
</p:tagLst>
</file>

<file path=ppt/tags/tag9.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d3628e3dbcf3400898625d8f6cdec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82b0df2102743b5a58e33c301814c46"/>
</p:tagLst>
</file>

<file path=ppt/tags/tag90.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3*i*1"/>
  <p:tag name="KSO_WM_BEAUTIFY_FLAG" val="#wm#"/>
  <p:tag name="KSO_WM_TAG_VERSION" val="1.0"/>
  <p:tag name="KSO_WM_CHIP_GROUPID" val="62f9ea03295c1bf6da922164"/>
  <p:tag name="KSO_WM_CHIP_XID" val="62f9ea04295c1bf6da92216f"/>
  <p:tag name="KSO_WM_UNIT_DEC_AREA_ID" val="88fee5e7a2b6489eb4f3039e8c086367"/>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219a4f075364be785d9d788696c96ec"/>
  <p:tag name="KSO_WM_SLIDE_BACKGROUND_TYPE" val="general"/>
</p:tagLst>
</file>

<file path=ppt/tags/tag91.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2*i*1"/>
  <p:tag name="KSO_WM_BEAUTIFY_FLAG" val="#wm#"/>
  <p:tag name="KSO_WM_TAG_VERSION" val="1.0"/>
  <p:tag name="KSO_WM_CHIP_GROUPID" val="62f9ea03295c1bf6da922164"/>
  <p:tag name="KSO_WM_CHIP_XID" val="62f9ea04295c1bf6da92216e"/>
  <p:tag name="KSO_WM_UNIT_DEC_AREA_ID" val="fff50ef76a98407291e80f1e0ef4a7c8"/>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af9b9d1cbdd463db6e876f32f27ac0b"/>
  <p:tag name="KSO_WM_SLIDE_BACKGROUND_TYPE" val="general"/>
</p:tagLst>
</file>

<file path=ppt/tags/tag92.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SUBTYPE" val="v"/>
  <p:tag name="KSO_WM_TEMPLATE_CATEGORY" val="chip"/>
  <p:tag name="KSO_WM_TEMPLATE_INDEX" val="20226288"/>
  <p:tag name="KSO_WM_UNIT_TYPE" val="i"/>
  <p:tag name="KSO_WM_UNIT_INDEX" val="1"/>
  <p:tag name="KSO_WM_UNIT_ID" val="chip20226288_1*i*1"/>
  <p:tag name="KSO_WM_BEAUTIFY_FLAG" val="#wm#"/>
  <p:tag name="KSO_WM_TAG_VERSION" val="1.0"/>
  <p:tag name="KSO_WM_CHIP_GROUPID" val="62f9ea03295c1bf6da922164"/>
  <p:tag name="KSO_WM_CHIP_XID" val="62f9ea04295c1bf6da922170"/>
  <p:tag name="KSO_WM_UNIT_DEC_AREA_ID" val="58d391306cab448eaff963a3d71300f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a859cb7b65841aeafa346ebab8163bc"/>
  <p:tag name="KSO_WM_SLIDE_BACKGROUND_TYPE" val="frame"/>
</p:tagLst>
</file>

<file path=ppt/tags/tag97.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3*i*1"/>
  <p:tag name="KSO_WM_BEAUTIFY_FLAG" val="#wm#"/>
  <p:tag name="KSO_WM_TAG_VERSION" val="1.0"/>
  <p:tag name="KSO_WM_CHIP_GROUPID" val="62f9ea03295c1bf6da922164"/>
  <p:tag name="KSO_WM_CHIP_XID" val="62f9ea04295c1bf6da92216f"/>
  <p:tag name="KSO_WM_UNIT_DEC_AREA_ID" val="970641fab5504309aafb9f1147f4ef2f"/>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817fcc03fdc343a7a487fe91b55bd02c"/>
  <p:tag name="KSO_WM_SLIDE_BACKGROUND_TYPE" val="frame"/>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154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2f"/>
</p:tagLst>
</file>

<file path=ppt/tags/tag99.xml><?xml version="1.0" encoding="utf-8"?>
<p:tagLst xmlns:p="http://schemas.openxmlformats.org/presentationml/2006/main">
  <p:tag name="KSO_WM_UNIT_SUBTYPE" val="t"/>
  <p:tag name="KSO_WM_TEMPLATE_CATEGORY" val="chip"/>
  <p:tag name="KSO_WM_TEMPLATE_INDEX" val="20226288"/>
  <p:tag name="KSO_WM_UNIT_TYPE" val="i"/>
  <p:tag name="KSO_WM_UNIT_INDEX" val="1"/>
  <p:tag name="KSO_WM_UNIT_ID" val="chip20226288_2*i*1"/>
  <p:tag name="KSO_WM_BEAUTIFY_FLAG" val="#wm#"/>
  <p:tag name="KSO_WM_TAG_VERSION" val="1.0"/>
  <p:tag name="KSO_WM_CHIP_GROUPID" val="62f9ea03295c1bf6da922164"/>
  <p:tag name="KSO_WM_CHIP_XID" val="62f9ea04295c1bf6da92216e"/>
  <p:tag name="KSO_WM_UNIT_DEC_AREA_ID" val="9750953ca22e4af58dd11782c1e2839f"/>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2c7fa55872642c79938ee63fca80fc9"/>
  <p:tag name="KSO_WM_SLIDE_BACKGROUND_TYPE" val="fram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Adjacency">
      <a:dk1>
        <a:srgbClr val="000000"/>
      </a:dk1>
      <a:lt1>
        <a:srgbClr val="FFFFFF"/>
      </a:lt1>
      <a:dk2>
        <a:srgbClr val="4AB8C7"/>
      </a:dk2>
      <a:lt2>
        <a:srgbClr val="FFFFFF"/>
      </a:lt2>
      <a:accent1>
        <a:srgbClr val="71C8CB"/>
      </a:accent1>
      <a:accent2>
        <a:srgbClr val="E3E5E8"/>
      </a:accent2>
      <a:accent3>
        <a:srgbClr val="C1DCD4"/>
      </a:accent3>
      <a:accent4>
        <a:srgbClr val="8EBF89"/>
      </a:accent4>
      <a:accent5>
        <a:srgbClr val="57AD8A"/>
      </a:accent5>
      <a:accent6>
        <a:srgbClr val="33A4B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2971</Words>
  <Application>WPS 演示</Application>
  <PresentationFormat>宽屏</PresentationFormat>
  <Paragraphs>122</Paragraphs>
  <Slides>10</Slides>
  <Notes>0</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10</vt:i4>
      </vt:variant>
    </vt:vector>
  </HeadingPairs>
  <TitlesOfParts>
    <vt:vector size="30" baseType="lpstr">
      <vt:lpstr>Arial</vt:lpstr>
      <vt:lpstr>宋体</vt:lpstr>
      <vt:lpstr>Wingdings</vt:lpstr>
      <vt:lpstr>汉仪中黑 简</vt:lpstr>
      <vt:lpstr>黑体</vt:lpstr>
      <vt:lpstr>汉仪大黑简</vt:lpstr>
      <vt:lpstr>微软雅黑</vt:lpstr>
      <vt:lpstr>汉仪旗黑-90S</vt:lpstr>
      <vt:lpstr>华文中宋</vt:lpstr>
      <vt:lpstr>Arial Black</vt:lpstr>
      <vt:lpstr>Baskerville Old Face</vt:lpstr>
      <vt:lpstr>方正仿宋_GBK</vt:lpstr>
      <vt:lpstr>等线</vt:lpstr>
      <vt:lpstr>Arial Unicode MS</vt:lpstr>
      <vt:lpstr>等线 Light</vt:lpstr>
      <vt:lpstr>Calibri</vt:lpstr>
      <vt:lpstr>方正大标宋_GBK</vt:lpstr>
      <vt:lpstr>Office 主题​​</vt:lpstr>
      <vt:lpstr>1_Office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66</cp:revision>
  <dcterms:created xsi:type="dcterms:W3CDTF">2018-08-15T08:04:00Z</dcterms:created>
  <dcterms:modified xsi:type="dcterms:W3CDTF">2023-11-29T11:52:25Z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KSOTemplateUUID">
    <vt:lpwstr>v1.0_mb_vJ8eqBee+UHBzIKJdmmxRA==</vt:lpwstr>
  </property>
  <property fmtid="{D5CDD505-2E9C-101B-9397-08002B2CF9AE}" pid="4" name="ICV">
    <vt:lpwstr>8D92BD6CCE47469591CB90F621DCDF81_13</vt:lpwstr>
  </property>
</Properties>
</file>